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312" r:id="rId13"/>
    <p:sldId id="315" r:id="rId14"/>
    <p:sldId id="316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00"/>
    <a:srgbClr val="182A58"/>
    <a:srgbClr val="F8B700"/>
    <a:srgbClr val="003466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690E79-8B69-4BA5-8B99-7C6D4BABC7CA}" v="1141" dt="2024-11-22T00:49:03.871"/>
    <p1510:client id="{73532763-1EE6-6713-24E4-B4F3948A5823}" v="1" dt="2024-11-21T20:44:21.064"/>
    <p1510:client id="{A0DC8FC3-8BEF-4FE3-922F-F6B59C4461F8}" v="77" dt="2024-11-22T01:19:12.499"/>
    <p1510:client id="{C6760714-2D80-04C7-134D-E3D8C32D4543}" v="34" dt="2024-11-22T01:07:01.970"/>
    <p1510:client id="{CE1C0B9B-EF85-40A2-8D5F-9ED5AA5D7BEC}" v="65" dt="2024-11-22T00:33:42.179"/>
    <p1510:client id="{F373A62C-7104-1A54-E040-31F598CEACCD}" v="122" dt="2024-11-21T21:53:24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ed joseph Hemauer" userId="ffb2b872-9b90-49fc-8b0c-309768da8d99" providerId="ADAL" clId="{AF673CDC-890D-4073-A134-98F8A1BFB356}"/>
    <pc:docChg chg="addSld modSld">
      <pc:chgData name="Jared joseph Hemauer" userId="ffb2b872-9b90-49fc-8b0c-309768da8d99" providerId="ADAL" clId="{AF673CDC-890D-4073-A134-98F8A1BFB356}" dt="2024-11-21T21:01:40.886" v="392" actId="20577"/>
      <pc:docMkLst>
        <pc:docMk/>
      </pc:docMkLst>
      <pc:sldChg chg="modSp mod">
        <pc:chgData name="Jared joseph Hemauer" userId="ffb2b872-9b90-49fc-8b0c-309768da8d99" providerId="ADAL" clId="{AF673CDC-890D-4073-A134-98F8A1BFB356}" dt="2024-11-21T20:48:35.313" v="132" actId="20577"/>
        <pc:sldMkLst>
          <pc:docMk/>
          <pc:sldMk cId="1191719029" sldId="278"/>
        </pc:sldMkLst>
        <pc:graphicFrameChg chg="mod modGraphic">
          <ac:chgData name="Jared joseph Hemauer" userId="ffb2b872-9b90-49fc-8b0c-309768da8d99" providerId="ADAL" clId="{AF673CDC-890D-4073-A134-98F8A1BFB356}" dt="2024-11-21T20:48:35.313" v="132" actId="20577"/>
          <ac:graphicFrameMkLst>
            <pc:docMk/>
            <pc:sldMk cId="1191719029" sldId="278"/>
            <ac:graphicFrameMk id="11" creationId="{D0D8DC90-CE4F-5EF9-E387-4A2500792BC6}"/>
          </ac:graphicFrameMkLst>
        </pc:graphicFrameChg>
      </pc:sldChg>
      <pc:sldChg chg="modSp">
        <pc:chgData name="Jared joseph Hemauer" userId="ffb2b872-9b90-49fc-8b0c-309768da8d99" providerId="ADAL" clId="{AF673CDC-890D-4073-A134-98F8A1BFB356}" dt="2024-11-21T20:49:21.454" v="164" actId="20577"/>
        <pc:sldMkLst>
          <pc:docMk/>
          <pc:sldMk cId="3422295255" sldId="279"/>
        </pc:sldMkLst>
        <pc:graphicFrameChg chg="mod">
          <ac:chgData name="Jared joseph Hemauer" userId="ffb2b872-9b90-49fc-8b0c-309768da8d99" providerId="ADAL" clId="{AF673CDC-890D-4073-A134-98F8A1BFB356}" dt="2024-11-21T20:49:21.454" v="164" actId="20577"/>
          <ac:graphicFrameMkLst>
            <pc:docMk/>
            <pc:sldMk cId="3422295255" sldId="279"/>
            <ac:graphicFrameMk id="5" creationId="{B3378AD2-2482-5749-CFB5-34C979AC1A6F}"/>
          </ac:graphicFrameMkLst>
        </pc:graphicFrameChg>
      </pc:sldChg>
      <pc:sldChg chg="addSp delSp modSp">
        <pc:chgData name="Jared joseph Hemauer" userId="ffb2b872-9b90-49fc-8b0c-309768da8d99" providerId="ADAL" clId="{AF673CDC-890D-4073-A134-98F8A1BFB356}" dt="2024-11-21T20:50:47.030" v="166" actId="1076"/>
        <pc:sldMkLst>
          <pc:docMk/>
          <pc:sldMk cId="1388433674" sldId="280"/>
        </pc:sldMkLst>
        <pc:spChg chg="del">
          <ac:chgData name="Jared joseph Hemauer" userId="ffb2b872-9b90-49fc-8b0c-309768da8d99" providerId="ADAL" clId="{AF673CDC-890D-4073-A134-98F8A1BFB356}" dt="2024-11-21T20:50:35.348" v="165"/>
          <ac:spMkLst>
            <pc:docMk/>
            <pc:sldMk cId="1388433674" sldId="280"/>
            <ac:spMk id="2" creationId="{D79B944E-D865-2C79-FD17-7632F10D4801}"/>
          </ac:spMkLst>
        </pc:spChg>
        <pc:spChg chg="add mod">
          <ac:chgData name="Jared joseph Hemauer" userId="ffb2b872-9b90-49fc-8b0c-309768da8d99" providerId="ADAL" clId="{AF673CDC-890D-4073-A134-98F8A1BFB356}" dt="2024-11-21T20:50:47.030" v="166" actId="1076"/>
          <ac:spMkLst>
            <pc:docMk/>
            <pc:sldMk cId="1388433674" sldId="280"/>
            <ac:spMk id="5" creationId="{B9929CF9-9668-449B-8999-4CC740C76176}"/>
          </ac:spMkLst>
        </pc:spChg>
        <pc:graphicFrameChg chg="add mod">
          <ac:chgData name="Jared joseph Hemauer" userId="ffb2b872-9b90-49fc-8b0c-309768da8d99" providerId="ADAL" clId="{AF673CDC-890D-4073-A134-98F8A1BFB356}" dt="2024-11-21T20:50:47.030" v="166" actId="1076"/>
          <ac:graphicFrameMkLst>
            <pc:docMk/>
            <pc:sldMk cId="1388433674" sldId="280"/>
            <ac:graphicFrameMk id="4" creationId="{5E8A8487-ECDD-4295-83CA-4CC00E3B2D2C}"/>
          </ac:graphicFrameMkLst>
        </pc:graphicFrameChg>
      </pc:sldChg>
      <pc:sldChg chg="modSp new mod">
        <pc:chgData name="Jared joseph Hemauer" userId="ffb2b872-9b90-49fc-8b0c-309768da8d99" providerId="ADAL" clId="{AF673CDC-890D-4073-A134-98F8A1BFB356}" dt="2024-11-21T21:01:40.886" v="392" actId="20577"/>
        <pc:sldMkLst>
          <pc:docMk/>
          <pc:sldMk cId="514653906" sldId="281"/>
        </pc:sldMkLst>
        <pc:spChg chg="mod">
          <ac:chgData name="Jared joseph Hemauer" userId="ffb2b872-9b90-49fc-8b0c-309768da8d99" providerId="ADAL" clId="{AF673CDC-890D-4073-A134-98F8A1BFB356}" dt="2024-11-21T21:01:40.886" v="392" actId="20577"/>
          <ac:spMkLst>
            <pc:docMk/>
            <pc:sldMk cId="514653906" sldId="281"/>
            <ac:spMk id="2" creationId="{A8347475-227B-4EEB-BCF8-D21A5F37660D}"/>
          </ac:spMkLst>
        </pc:spChg>
        <pc:spChg chg="mod">
          <ac:chgData name="Jared joseph Hemauer" userId="ffb2b872-9b90-49fc-8b0c-309768da8d99" providerId="ADAL" clId="{AF673CDC-890D-4073-A134-98F8A1BFB356}" dt="2024-11-21T20:53:42.077" v="181" actId="20577"/>
          <ac:spMkLst>
            <pc:docMk/>
            <pc:sldMk cId="514653906" sldId="281"/>
            <ac:spMk id="3" creationId="{A6FC22FD-2804-4D4D-98C3-DECA9D37EB0A}"/>
          </ac:spMkLst>
        </pc:spChg>
      </pc:sldChg>
      <pc:sldChg chg="modSp new mod">
        <pc:chgData name="Jared joseph Hemauer" userId="ffb2b872-9b90-49fc-8b0c-309768da8d99" providerId="ADAL" clId="{AF673CDC-890D-4073-A134-98F8A1BFB356}" dt="2024-11-21T20:54:58.880" v="205" actId="20577"/>
        <pc:sldMkLst>
          <pc:docMk/>
          <pc:sldMk cId="1139911500" sldId="282"/>
        </pc:sldMkLst>
        <pc:spChg chg="mod">
          <ac:chgData name="Jared joseph Hemauer" userId="ffb2b872-9b90-49fc-8b0c-309768da8d99" providerId="ADAL" clId="{AF673CDC-890D-4073-A134-98F8A1BFB356}" dt="2024-11-21T20:54:58.880" v="205" actId="20577"/>
          <ac:spMkLst>
            <pc:docMk/>
            <pc:sldMk cId="1139911500" sldId="282"/>
            <ac:spMk id="3" creationId="{6CA884D1-7188-4587-B75C-0A98F88497F2}"/>
          </ac:spMkLst>
        </pc:spChg>
      </pc:sldChg>
      <pc:sldChg chg="modSp new mod">
        <pc:chgData name="Jared joseph Hemauer" userId="ffb2b872-9b90-49fc-8b0c-309768da8d99" providerId="ADAL" clId="{AF673CDC-890D-4073-A134-98F8A1BFB356}" dt="2024-11-21T20:55:20.964" v="234" actId="20577"/>
        <pc:sldMkLst>
          <pc:docMk/>
          <pc:sldMk cId="2209407523" sldId="283"/>
        </pc:sldMkLst>
        <pc:spChg chg="mod">
          <ac:chgData name="Jared joseph Hemauer" userId="ffb2b872-9b90-49fc-8b0c-309768da8d99" providerId="ADAL" clId="{AF673CDC-890D-4073-A134-98F8A1BFB356}" dt="2024-11-21T20:55:20.964" v="234" actId="20577"/>
          <ac:spMkLst>
            <pc:docMk/>
            <pc:sldMk cId="2209407523" sldId="283"/>
            <ac:spMk id="3" creationId="{9F7F5DEE-72D7-41B7-8D42-5D1B916804FB}"/>
          </ac:spMkLst>
        </pc:spChg>
      </pc:sldChg>
      <pc:sldChg chg="modSp new mod">
        <pc:chgData name="Jared joseph Hemauer" userId="ffb2b872-9b90-49fc-8b0c-309768da8d99" providerId="ADAL" clId="{AF673CDC-890D-4073-A134-98F8A1BFB356}" dt="2024-11-21T20:55:30.057" v="249" actId="20577"/>
        <pc:sldMkLst>
          <pc:docMk/>
          <pc:sldMk cId="671218239" sldId="284"/>
        </pc:sldMkLst>
        <pc:spChg chg="mod">
          <ac:chgData name="Jared joseph Hemauer" userId="ffb2b872-9b90-49fc-8b0c-309768da8d99" providerId="ADAL" clId="{AF673CDC-890D-4073-A134-98F8A1BFB356}" dt="2024-11-21T20:55:30.057" v="249" actId="20577"/>
          <ac:spMkLst>
            <pc:docMk/>
            <pc:sldMk cId="671218239" sldId="284"/>
            <ac:spMk id="3" creationId="{F9A882C5-8AEE-4955-8CA5-6D5D4A7D3D2A}"/>
          </ac:spMkLst>
        </pc:spChg>
      </pc:sldChg>
    </pc:docChg>
  </pc:docChgLst>
  <pc:docChgLst>
    <pc:chgData name="Jared joseph Hemauer" userId="ffb2b872-9b90-49fc-8b0c-309768da8d99" providerId="ADAL" clId="{CE1C0B9B-EF85-40A2-8D5F-9ED5AA5D7BEC}"/>
    <pc:docChg chg="custSel modSld">
      <pc:chgData name="Jared joseph Hemauer" userId="ffb2b872-9b90-49fc-8b0c-309768da8d99" providerId="ADAL" clId="{CE1C0B9B-EF85-40A2-8D5F-9ED5AA5D7BEC}" dt="2024-11-22T00:33:42.179" v="111" actId="20577"/>
      <pc:docMkLst>
        <pc:docMk/>
      </pc:docMkLst>
      <pc:sldChg chg="addSp delSp modSp mod">
        <pc:chgData name="Jared joseph Hemauer" userId="ffb2b872-9b90-49fc-8b0c-309768da8d99" providerId="ADAL" clId="{CE1C0B9B-EF85-40A2-8D5F-9ED5AA5D7BEC}" dt="2024-11-22T00:31:51.749" v="104" actId="20577"/>
        <pc:sldMkLst>
          <pc:docMk/>
          <pc:sldMk cId="1191719029" sldId="278"/>
        </pc:sldMkLst>
        <pc:spChg chg="add mod">
          <ac:chgData name="Jared joseph Hemauer" userId="ffb2b872-9b90-49fc-8b0c-309768da8d99" providerId="ADAL" clId="{CE1C0B9B-EF85-40A2-8D5F-9ED5AA5D7BEC}" dt="2024-11-22T00:31:51.749" v="104" actId="20577"/>
          <ac:spMkLst>
            <pc:docMk/>
            <pc:sldMk cId="1191719029" sldId="278"/>
            <ac:spMk id="4" creationId="{6769AB2F-FC0B-6D31-E67E-536C0CDCB047}"/>
          </ac:spMkLst>
        </pc:spChg>
        <pc:spChg chg="add mod">
          <ac:chgData name="Jared joseph Hemauer" userId="ffb2b872-9b90-49fc-8b0c-309768da8d99" providerId="ADAL" clId="{CE1C0B9B-EF85-40A2-8D5F-9ED5AA5D7BEC}" dt="2024-11-22T00:31:39.393" v="99" actId="14100"/>
          <ac:spMkLst>
            <pc:docMk/>
            <pc:sldMk cId="1191719029" sldId="278"/>
            <ac:spMk id="5" creationId="{FCD46CE3-4364-7E66-9F37-96DCA97295C5}"/>
          </ac:spMkLst>
        </pc:spChg>
        <pc:graphicFrameChg chg="del mod">
          <ac:chgData name="Jared joseph Hemauer" userId="ffb2b872-9b90-49fc-8b0c-309768da8d99" providerId="ADAL" clId="{CE1C0B9B-EF85-40A2-8D5F-9ED5AA5D7BEC}" dt="2024-11-22T00:28:08.809" v="52" actId="478"/>
          <ac:graphicFrameMkLst>
            <pc:docMk/>
            <pc:sldMk cId="1191719029" sldId="278"/>
            <ac:graphicFrameMk id="11" creationId="{D0D8DC90-CE4F-5EF9-E387-4A2500792BC6}"/>
          </ac:graphicFrameMkLst>
        </pc:graphicFrameChg>
      </pc:sldChg>
      <pc:sldChg chg="modSp mod">
        <pc:chgData name="Jared joseph Hemauer" userId="ffb2b872-9b90-49fc-8b0c-309768da8d99" providerId="ADAL" clId="{CE1C0B9B-EF85-40A2-8D5F-9ED5AA5D7BEC}" dt="2024-11-22T00:33:42.179" v="111" actId="20577"/>
        <pc:sldMkLst>
          <pc:docMk/>
          <pc:sldMk cId="2373359268" sldId="315"/>
        </pc:sldMkLst>
        <pc:graphicFrameChg chg="modGraphic">
          <ac:chgData name="Jared joseph Hemauer" userId="ffb2b872-9b90-49fc-8b0c-309768da8d99" providerId="ADAL" clId="{CE1C0B9B-EF85-40A2-8D5F-9ED5AA5D7BEC}" dt="2024-11-22T00:33:42.179" v="111" actId="20577"/>
          <ac:graphicFrameMkLst>
            <pc:docMk/>
            <pc:sldMk cId="2373359268" sldId="315"/>
            <ac:graphicFrameMk id="5" creationId="{E35A772E-ABD1-A043-ED35-39AFE663C4EA}"/>
          </ac:graphicFrameMkLst>
        </pc:graphicFrameChg>
      </pc:sldChg>
    </pc:docChg>
  </pc:docChgLst>
  <pc:docChgLst>
    <pc:chgData name="Rylee Ann Horney" userId="S::rah452@nau.edu::3a779213-aceb-43e0-875b-f0b359c3fe46" providerId="AD" clId="Web-{A0DC8FC3-8BEF-4FE3-922F-F6B59C4461F8}"/>
    <pc:docChg chg="modSld">
      <pc:chgData name="Rylee Ann Horney" userId="S::rah452@nau.edu::3a779213-aceb-43e0-875b-f0b359c3fe46" providerId="AD" clId="Web-{A0DC8FC3-8BEF-4FE3-922F-F6B59C4461F8}" dt="2024-11-22T01:18:39.076" v="23"/>
      <pc:docMkLst>
        <pc:docMk/>
      </pc:docMkLst>
      <pc:sldChg chg="modSp">
        <pc:chgData name="Rylee Ann Horney" userId="S::rah452@nau.edu::3a779213-aceb-43e0-875b-f0b359c3fe46" providerId="AD" clId="Web-{A0DC8FC3-8BEF-4FE3-922F-F6B59C4461F8}" dt="2024-11-22T01:18:39.076" v="23"/>
        <pc:sldMkLst>
          <pc:docMk/>
          <pc:sldMk cId="3398991801" sldId="312"/>
        </pc:sldMkLst>
        <pc:graphicFrameChg chg="mod modGraphic">
          <ac:chgData name="Rylee Ann Horney" userId="S::rah452@nau.edu::3a779213-aceb-43e0-875b-f0b359c3fe46" providerId="AD" clId="Web-{A0DC8FC3-8BEF-4FE3-922F-F6B59C4461F8}" dt="2024-11-22T01:18:39.076" v="23"/>
          <ac:graphicFrameMkLst>
            <pc:docMk/>
            <pc:sldMk cId="3398991801" sldId="312"/>
            <ac:graphicFrameMk id="9" creationId="{7218ABEA-CBB2-7DE1-E871-7F731350F66F}"/>
          </ac:graphicFrameMkLst>
        </pc:graphicFrameChg>
      </pc:sldChg>
    </pc:docChg>
  </pc:docChgLst>
  <pc:docChgLst>
    <pc:chgData name="Jared joseph Hemauer" userId="S::jjh498@nau.edu::ffb2b872-9b90-49fc-8b0c-309768da8d99" providerId="AD" clId="Web-{73532763-1EE6-6713-24E4-B4F3948A5823}"/>
    <pc:docChg chg="modSld">
      <pc:chgData name="Jared joseph Hemauer" userId="S::jjh498@nau.edu::ffb2b872-9b90-49fc-8b0c-309768da8d99" providerId="AD" clId="Web-{73532763-1EE6-6713-24E4-B4F3948A5823}" dt="2024-11-21T20:46:07.631" v="82" actId="20577"/>
      <pc:docMkLst>
        <pc:docMk/>
      </pc:docMkLst>
      <pc:sldChg chg="modSp">
        <pc:chgData name="Jared joseph Hemauer" userId="S::jjh498@nau.edu::ffb2b872-9b90-49fc-8b0c-309768da8d99" providerId="AD" clId="Web-{73532763-1EE6-6713-24E4-B4F3948A5823}" dt="2024-11-21T20:46:07.631" v="82" actId="20577"/>
        <pc:sldMkLst>
          <pc:docMk/>
          <pc:sldMk cId="1191719029" sldId="278"/>
        </pc:sldMkLst>
        <pc:graphicFrameChg chg="modGraphic">
          <ac:chgData name="Jared joseph Hemauer" userId="S::jjh498@nau.edu::ffb2b872-9b90-49fc-8b0c-309768da8d99" providerId="AD" clId="Web-{73532763-1EE6-6713-24E4-B4F3948A5823}" dt="2024-11-21T20:46:07.631" v="82" actId="20577"/>
          <ac:graphicFrameMkLst>
            <pc:docMk/>
            <pc:sldMk cId="1191719029" sldId="278"/>
            <ac:graphicFrameMk id="11" creationId="{D0D8DC90-CE4F-5EF9-E387-4A2500792BC6}"/>
          </ac:graphicFrameMkLst>
        </pc:graphicFrameChg>
      </pc:sldChg>
    </pc:docChg>
  </pc:docChgLst>
  <pc:docChgLst>
    <pc:chgData name="Keenan J Keams" userId="S::kk849@nau.edu::544586cf-31be-4b91-a58f-6d7cafb886aa" providerId="AD" clId="Web-{C6760714-2D80-04C7-134D-E3D8C32D4543}"/>
    <pc:docChg chg="modSld">
      <pc:chgData name="Keenan J Keams" userId="S::kk849@nau.edu::544586cf-31be-4b91-a58f-6d7cafb886aa" providerId="AD" clId="Web-{C6760714-2D80-04C7-134D-E3D8C32D4543}" dt="2024-11-22T01:07:01.970" v="6" actId="20577"/>
      <pc:docMkLst>
        <pc:docMk/>
      </pc:docMkLst>
      <pc:sldChg chg="modSp">
        <pc:chgData name="Keenan J Keams" userId="S::kk849@nau.edu::544586cf-31be-4b91-a58f-6d7cafb886aa" providerId="AD" clId="Web-{C6760714-2D80-04C7-134D-E3D8C32D4543}" dt="2024-11-22T01:07:01.970" v="6" actId="20577"/>
        <pc:sldMkLst>
          <pc:docMk/>
          <pc:sldMk cId="2150756159" sldId="256"/>
        </pc:sldMkLst>
        <pc:spChg chg="mod">
          <ac:chgData name="Keenan J Keams" userId="S::kk849@nau.edu::544586cf-31be-4b91-a58f-6d7cafb886aa" providerId="AD" clId="Web-{C6760714-2D80-04C7-134D-E3D8C32D4543}" dt="2024-11-22T01:07:01.970" v="6" actId="20577"/>
          <ac:spMkLst>
            <pc:docMk/>
            <pc:sldMk cId="2150756159" sldId="256"/>
            <ac:spMk id="3" creationId="{A47A929C-F016-0E4C-BBA8-F90194F293AF}"/>
          </ac:spMkLst>
        </pc:spChg>
      </pc:sldChg>
      <pc:sldChg chg="modSp">
        <pc:chgData name="Keenan J Keams" userId="S::kk849@nau.edu::544586cf-31be-4b91-a58f-6d7cafb886aa" providerId="AD" clId="Web-{C6760714-2D80-04C7-134D-E3D8C32D4543}" dt="2024-11-22T00:51:00.746" v="5"/>
        <pc:sldMkLst>
          <pc:docMk/>
          <pc:sldMk cId="3398991801" sldId="312"/>
        </pc:sldMkLst>
        <pc:graphicFrameChg chg="mod modGraphic">
          <ac:chgData name="Keenan J Keams" userId="S::kk849@nau.edu::544586cf-31be-4b91-a58f-6d7cafb886aa" providerId="AD" clId="Web-{C6760714-2D80-04C7-134D-E3D8C32D4543}" dt="2024-11-22T00:51:00.746" v="5"/>
          <ac:graphicFrameMkLst>
            <pc:docMk/>
            <pc:sldMk cId="3398991801" sldId="312"/>
            <ac:graphicFrameMk id="9" creationId="{7218ABEA-CBB2-7DE1-E871-7F731350F66F}"/>
          </ac:graphicFrameMkLst>
        </pc:graphicFrameChg>
      </pc:sldChg>
    </pc:docChg>
  </pc:docChgLst>
  <pc:docChgLst>
    <pc:chgData name="Joseph Lopez" userId="818cfe1f-6a1e-42cd-8a99-5cf9c8e4b22e" providerId="ADAL" clId="{3D690E79-8B69-4BA5-8B99-7C6D4BABC7CA}"/>
    <pc:docChg chg="undo redo custSel addSld delSld modSld">
      <pc:chgData name="Joseph Lopez" userId="818cfe1f-6a1e-42cd-8a99-5cf9c8e4b22e" providerId="ADAL" clId="{3D690E79-8B69-4BA5-8B99-7C6D4BABC7CA}" dt="2024-11-22T00:49:03.871" v="1205" actId="20577"/>
      <pc:docMkLst>
        <pc:docMk/>
      </pc:docMkLst>
      <pc:sldChg chg="modSp mod">
        <pc:chgData name="Joseph Lopez" userId="818cfe1f-6a1e-42cd-8a99-5cf9c8e4b22e" providerId="ADAL" clId="{3D690E79-8B69-4BA5-8B99-7C6D4BABC7CA}" dt="2024-11-21T20:41:11.525" v="92" actId="20577"/>
        <pc:sldMkLst>
          <pc:docMk/>
          <pc:sldMk cId="2150756159" sldId="256"/>
        </pc:sldMkLst>
        <pc:spChg chg="mod">
          <ac:chgData name="Joseph Lopez" userId="818cfe1f-6a1e-42cd-8a99-5cf9c8e4b22e" providerId="ADAL" clId="{3D690E79-8B69-4BA5-8B99-7C6D4BABC7CA}" dt="2024-11-21T20:41:11.525" v="92" actId="20577"/>
          <ac:spMkLst>
            <pc:docMk/>
            <pc:sldMk cId="2150756159" sldId="256"/>
            <ac:spMk id="3" creationId="{A47A929C-F016-0E4C-BBA8-F90194F293AF}"/>
          </ac:spMkLst>
        </pc:spChg>
      </pc:sldChg>
      <pc:sldChg chg="new del">
        <pc:chgData name="Joseph Lopez" userId="818cfe1f-6a1e-42cd-8a99-5cf9c8e4b22e" providerId="ADAL" clId="{3D690E79-8B69-4BA5-8B99-7C6D4BABC7CA}" dt="2024-11-21T20:22:25.746" v="4" actId="2696"/>
        <pc:sldMkLst>
          <pc:docMk/>
          <pc:sldMk cId="1947465755" sldId="264"/>
        </pc:sldMkLst>
      </pc:sldChg>
      <pc:sldChg chg="addSp delSp modSp new del mod modClrScheme chgLayout">
        <pc:chgData name="Joseph Lopez" userId="818cfe1f-6a1e-42cd-8a99-5cf9c8e4b22e" providerId="ADAL" clId="{3D690E79-8B69-4BA5-8B99-7C6D4BABC7CA}" dt="2024-11-21T20:41:58.151" v="96" actId="2696"/>
        <pc:sldMkLst>
          <pc:docMk/>
          <pc:sldMk cId="2005250027" sldId="264"/>
        </pc:sldMkLst>
        <pc:spChg chg="add del">
          <ac:chgData name="Joseph Lopez" userId="818cfe1f-6a1e-42cd-8a99-5cf9c8e4b22e" providerId="ADAL" clId="{3D690E79-8B69-4BA5-8B99-7C6D4BABC7CA}" dt="2024-11-21T20:24:12.081" v="38"/>
          <ac:spMkLst>
            <pc:docMk/>
            <pc:sldMk cId="2005250027" sldId="264"/>
            <ac:spMk id="2" creationId="{78DDB51F-7A44-1C86-4B5C-681A42D55AB3}"/>
          </ac:spMkLst>
        </pc:spChg>
        <pc:spChg chg="mod">
          <ac:chgData name="Joseph Lopez" userId="818cfe1f-6a1e-42cd-8a99-5cf9c8e4b22e" providerId="ADAL" clId="{3D690E79-8B69-4BA5-8B99-7C6D4BABC7CA}" dt="2024-11-21T20:23:28.385" v="35" actId="26606"/>
          <ac:spMkLst>
            <pc:docMk/>
            <pc:sldMk cId="2005250027" sldId="264"/>
            <ac:spMk id="3" creationId="{B33162E9-980D-BA62-0333-72BCE0159170}"/>
          </ac:spMkLst>
        </pc:spChg>
        <pc:spChg chg="add del mod">
          <ac:chgData name="Joseph Lopez" userId="818cfe1f-6a1e-42cd-8a99-5cf9c8e4b22e" providerId="ADAL" clId="{3D690E79-8B69-4BA5-8B99-7C6D4BABC7CA}" dt="2024-11-21T20:23:27.615" v="33" actId="21"/>
          <ac:spMkLst>
            <pc:docMk/>
            <pc:sldMk cId="2005250027" sldId="264"/>
            <ac:spMk id="6" creationId="{A84E4BE8-5C60-C892-095C-9A03B341AF08}"/>
          </ac:spMkLst>
        </pc:spChg>
        <pc:spChg chg="add del mod">
          <ac:chgData name="Joseph Lopez" userId="818cfe1f-6a1e-42cd-8a99-5cf9c8e4b22e" providerId="ADAL" clId="{3D690E79-8B69-4BA5-8B99-7C6D4BABC7CA}" dt="2024-11-21T20:23:28.385" v="35" actId="26606"/>
          <ac:spMkLst>
            <pc:docMk/>
            <pc:sldMk cId="2005250027" sldId="264"/>
            <ac:spMk id="9" creationId="{A06B227C-0270-2FE1-5846-082A16D988EE}"/>
          </ac:spMkLst>
        </pc:spChg>
        <pc:spChg chg="add mod">
          <ac:chgData name="Joseph Lopez" userId="818cfe1f-6a1e-42cd-8a99-5cf9c8e4b22e" providerId="ADAL" clId="{3D690E79-8B69-4BA5-8B99-7C6D4BABC7CA}" dt="2024-11-21T20:41:49.399" v="95" actId="5793"/>
          <ac:spMkLst>
            <pc:docMk/>
            <pc:sldMk cId="2005250027" sldId="264"/>
            <ac:spMk id="10" creationId="{C7A79AEE-1B0E-489E-40AC-CFD5EAE897B7}"/>
          </ac:spMkLst>
        </pc:spChg>
        <pc:picChg chg="add del mod ord">
          <ac:chgData name="Joseph Lopez" userId="818cfe1f-6a1e-42cd-8a99-5cf9c8e4b22e" providerId="ADAL" clId="{3D690E79-8B69-4BA5-8B99-7C6D4BABC7CA}" dt="2024-11-21T20:23:30.448" v="37"/>
          <ac:picMkLst>
            <pc:docMk/>
            <pc:sldMk cId="2005250027" sldId="264"/>
            <ac:picMk id="4" creationId="{C1F5EF7D-FA62-7681-FCCE-B6A77F6B08DC}"/>
          </ac:picMkLst>
        </pc:picChg>
        <pc:picChg chg="add del mod">
          <ac:chgData name="Joseph Lopez" userId="818cfe1f-6a1e-42cd-8a99-5cf9c8e4b22e" providerId="ADAL" clId="{3D690E79-8B69-4BA5-8B99-7C6D4BABC7CA}" dt="2024-11-21T20:24:32.927" v="44" actId="21"/>
          <ac:picMkLst>
            <pc:docMk/>
            <pc:sldMk cId="2005250027" sldId="264"/>
            <ac:picMk id="7" creationId="{E84B29C0-C100-1518-7BE2-584AE17D621B}"/>
          </ac:picMkLst>
        </pc:picChg>
      </pc:sldChg>
      <pc:sldChg chg="del">
        <pc:chgData name="Joseph Lopez" userId="818cfe1f-6a1e-42cd-8a99-5cf9c8e4b22e" providerId="ADAL" clId="{3D690E79-8B69-4BA5-8B99-7C6D4BABC7CA}" dt="2024-11-21T20:22:11.747" v="0" actId="2696"/>
        <pc:sldMkLst>
          <pc:docMk/>
          <pc:sldMk cId="2865083940" sldId="264"/>
        </pc:sldMkLst>
      </pc:sldChg>
      <pc:sldChg chg="del">
        <pc:chgData name="Joseph Lopez" userId="818cfe1f-6a1e-42cd-8a99-5cf9c8e4b22e" providerId="ADAL" clId="{3D690E79-8B69-4BA5-8B99-7C6D4BABC7CA}" dt="2024-11-21T20:22:14.018" v="1" actId="2696"/>
        <pc:sldMkLst>
          <pc:docMk/>
          <pc:sldMk cId="564078702" sldId="265"/>
        </pc:sldMkLst>
      </pc:sldChg>
      <pc:sldChg chg="del">
        <pc:chgData name="Joseph Lopez" userId="818cfe1f-6a1e-42cd-8a99-5cf9c8e4b22e" providerId="ADAL" clId="{3D690E79-8B69-4BA5-8B99-7C6D4BABC7CA}" dt="2024-11-21T20:22:15.852" v="2" actId="2696"/>
        <pc:sldMkLst>
          <pc:docMk/>
          <pc:sldMk cId="1921795884" sldId="266"/>
        </pc:sldMkLst>
      </pc:sldChg>
      <pc:sldChg chg="modSp new mod">
        <pc:chgData name="Joseph Lopez" userId="818cfe1f-6a1e-42cd-8a99-5cf9c8e4b22e" providerId="ADAL" clId="{3D690E79-8B69-4BA5-8B99-7C6D4BABC7CA}" dt="2024-11-21T20:42:51.383" v="114" actId="20577"/>
        <pc:sldMkLst>
          <pc:docMk/>
          <pc:sldMk cId="1388433674" sldId="280"/>
        </pc:sldMkLst>
        <pc:spChg chg="mod">
          <ac:chgData name="Joseph Lopez" userId="818cfe1f-6a1e-42cd-8a99-5cf9c8e4b22e" providerId="ADAL" clId="{3D690E79-8B69-4BA5-8B99-7C6D4BABC7CA}" dt="2024-11-21T20:42:51.383" v="114" actId="20577"/>
          <ac:spMkLst>
            <pc:docMk/>
            <pc:sldMk cId="1388433674" sldId="280"/>
            <ac:spMk id="3" creationId="{16E73C55-B9F3-035B-A9DB-509E2971BFA7}"/>
          </ac:spMkLst>
        </pc:spChg>
      </pc:sldChg>
      <pc:sldChg chg="new del">
        <pc:chgData name="Joseph Lopez" userId="818cfe1f-6a1e-42cd-8a99-5cf9c8e4b22e" providerId="ADAL" clId="{3D690E79-8B69-4BA5-8B99-7C6D4BABC7CA}" dt="2024-11-21T20:42:44.888" v="98" actId="680"/>
        <pc:sldMkLst>
          <pc:docMk/>
          <pc:sldMk cId="2623996825" sldId="280"/>
        </pc:sldMkLst>
      </pc:sldChg>
      <pc:sldChg chg="addSp delSp modSp mod modClrScheme chgLayout">
        <pc:chgData name="Joseph Lopez" userId="818cfe1f-6a1e-42cd-8a99-5cf9c8e4b22e" providerId="ADAL" clId="{3D690E79-8B69-4BA5-8B99-7C6D4BABC7CA}" dt="2024-11-21T21:24:06.901" v="367" actId="33524"/>
        <pc:sldMkLst>
          <pc:docMk/>
          <pc:sldMk cId="514653906" sldId="281"/>
        </pc:sldMkLst>
        <pc:spChg chg="mod ord">
          <ac:chgData name="Joseph Lopez" userId="818cfe1f-6a1e-42cd-8a99-5cf9c8e4b22e" providerId="ADAL" clId="{3D690E79-8B69-4BA5-8B99-7C6D4BABC7CA}" dt="2024-11-21T21:24:06.901" v="367" actId="33524"/>
          <ac:spMkLst>
            <pc:docMk/>
            <pc:sldMk cId="514653906" sldId="281"/>
            <ac:spMk id="2" creationId="{A8347475-227B-4EEB-BCF8-D21A5F37660D}"/>
          </ac:spMkLst>
        </pc:spChg>
        <pc:spChg chg="mod">
          <ac:chgData name="Joseph Lopez" userId="818cfe1f-6a1e-42cd-8a99-5cf9c8e4b22e" providerId="ADAL" clId="{3D690E79-8B69-4BA5-8B99-7C6D4BABC7CA}" dt="2024-11-21T21:22:40.955" v="120" actId="26606"/>
          <ac:spMkLst>
            <pc:docMk/>
            <pc:sldMk cId="514653906" sldId="281"/>
            <ac:spMk id="3" creationId="{A6FC22FD-2804-4D4D-98C3-DECA9D37EB0A}"/>
          </ac:spMkLst>
        </pc:spChg>
        <pc:picChg chg="add del">
          <ac:chgData name="Joseph Lopez" userId="818cfe1f-6a1e-42cd-8a99-5cf9c8e4b22e" providerId="ADAL" clId="{3D690E79-8B69-4BA5-8B99-7C6D4BABC7CA}" dt="2024-11-21T21:22:20.020" v="116" actId="21"/>
          <ac:picMkLst>
            <pc:docMk/>
            <pc:sldMk cId="514653906" sldId="281"/>
            <ac:picMk id="4" creationId="{89B4D069-9221-3391-2149-18FB06543FF9}"/>
          </ac:picMkLst>
        </pc:picChg>
        <pc:picChg chg="add mod">
          <ac:chgData name="Joseph Lopez" userId="818cfe1f-6a1e-42cd-8a99-5cf9c8e4b22e" providerId="ADAL" clId="{3D690E79-8B69-4BA5-8B99-7C6D4BABC7CA}" dt="2024-11-21T21:22:40.955" v="120" actId="26606"/>
          <ac:picMkLst>
            <pc:docMk/>
            <pc:sldMk cId="514653906" sldId="281"/>
            <ac:picMk id="5" creationId="{998E0FBC-AED7-697C-0CF8-496CB0144F24}"/>
          </ac:picMkLst>
        </pc:picChg>
      </pc:sldChg>
      <pc:sldChg chg="delSp mod">
        <pc:chgData name="Joseph Lopez" userId="818cfe1f-6a1e-42cd-8a99-5cf9c8e4b22e" providerId="ADAL" clId="{3D690E79-8B69-4BA5-8B99-7C6D4BABC7CA}" dt="2024-11-21T22:04:38.400" v="1203" actId="21"/>
        <pc:sldMkLst>
          <pc:docMk/>
          <pc:sldMk cId="1139911500" sldId="282"/>
        </pc:sldMkLst>
        <pc:picChg chg="del">
          <ac:chgData name="Joseph Lopez" userId="818cfe1f-6a1e-42cd-8a99-5cf9c8e4b22e" providerId="ADAL" clId="{3D690E79-8B69-4BA5-8B99-7C6D4BABC7CA}" dt="2024-11-21T22:04:38.400" v="1203" actId="21"/>
          <ac:picMkLst>
            <pc:docMk/>
            <pc:sldMk cId="1139911500" sldId="282"/>
            <ac:picMk id="4" creationId="{DA9B1E28-DEEE-596A-BC9E-46B93F89B934}"/>
          </ac:picMkLst>
        </pc:picChg>
      </pc:sldChg>
      <pc:sldChg chg="addSp delSp modSp mod modClrScheme modAnim chgLayout">
        <pc:chgData name="Joseph Lopez" userId="818cfe1f-6a1e-42cd-8a99-5cf9c8e4b22e" providerId="ADAL" clId="{3D690E79-8B69-4BA5-8B99-7C6D4BABC7CA}" dt="2024-11-21T21:33:18.735" v="1191" actId="1076"/>
        <pc:sldMkLst>
          <pc:docMk/>
          <pc:sldMk cId="2209407523" sldId="283"/>
        </pc:sldMkLst>
        <pc:spChg chg="del">
          <ac:chgData name="Joseph Lopez" userId="818cfe1f-6a1e-42cd-8a99-5cf9c8e4b22e" providerId="ADAL" clId="{3D690E79-8B69-4BA5-8B99-7C6D4BABC7CA}" dt="2024-11-21T21:28:19.539" v="384"/>
          <ac:spMkLst>
            <pc:docMk/>
            <pc:sldMk cId="2209407523" sldId="283"/>
            <ac:spMk id="2" creationId="{3000B9C2-721D-43D8-A9EC-6D98366108ED}"/>
          </ac:spMkLst>
        </pc:spChg>
        <pc:spChg chg="mod">
          <ac:chgData name="Joseph Lopez" userId="818cfe1f-6a1e-42cd-8a99-5cf9c8e4b22e" providerId="ADAL" clId="{3D690E79-8B69-4BA5-8B99-7C6D4BABC7CA}" dt="2024-11-21T21:28:22.368" v="387" actId="26606"/>
          <ac:spMkLst>
            <pc:docMk/>
            <pc:sldMk cId="2209407523" sldId="283"/>
            <ac:spMk id="3" creationId="{9F7F5DEE-72D7-41B7-8D42-5D1B916804FB}"/>
          </ac:spMkLst>
        </pc:spChg>
        <pc:spChg chg="add del mod">
          <ac:chgData name="Joseph Lopez" userId="818cfe1f-6a1e-42cd-8a99-5cf9c8e4b22e" providerId="ADAL" clId="{3D690E79-8B69-4BA5-8B99-7C6D4BABC7CA}" dt="2024-11-21T21:28:22.352" v="386" actId="26606"/>
          <ac:spMkLst>
            <pc:docMk/>
            <pc:sldMk cId="2209407523" sldId="283"/>
            <ac:spMk id="9" creationId="{8CBB7A2B-8BF7-9837-7162-BEB2CD90B138}"/>
          </ac:spMkLst>
        </pc:spChg>
        <pc:spChg chg="add mod">
          <ac:chgData name="Joseph Lopez" userId="818cfe1f-6a1e-42cd-8a99-5cf9c8e4b22e" providerId="ADAL" clId="{3D690E79-8B69-4BA5-8B99-7C6D4BABC7CA}" dt="2024-11-21T21:29:31.985" v="708" actId="20577"/>
          <ac:spMkLst>
            <pc:docMk/>
            <pc:sldMk cId="2209407523" sldId="283"/>
            <ac:spMk id="11" creationId="{B38C6BEA-719F-9935-6056-4257C4B0B614}"/>
          </ac:spMkLst>
        </pc:spChg>
        <pc:picChg chg="add mod">
          <ac:chgData name="Joseph Lopez" userId="818cfe1f-6a1e-42cd-8a99-5cf9c8e4b22e" providerId="ADAL" clId="{3D690E79-8B69-4BA5-8B99-7C6D4BABC7CA}" dt="2024-11-21T21:33:18.735" v="1191" actId="1076"/>
          <ac:picMkLst>
            <pc:docMk/>
            <pc:sldMk cId="2209407523" sldId="283"/>
            <ac:picMk id="4" creationId="{051B47DA-0C30-8931-C15E-8B769874CB83}"/>
          </ac:picMkLst>
        </pc:picChg>
      </pc:sldChg>
      <pc:sldChg chg="addSp delSp modSp mod modClrScheme chgLayout">
        <pc:chgData name="Joseph Lopez" userId="818cfe1f-6a1e-42cd-8a99-5cf9c8e4b22e" providerId="ADAL" clId="{3D690E79-8B69-4BA5-8B99-7C6D4BABC7CA}" dt="2024-11-21T21:33:24.582" v="1193" actId="1076"/>
        <pc:sldMkLst>
          <pc:docMk/>
          <pc:sldMk cId="671218239" sldId="284"/>
        </pc:sldMkLst>
        <pc:spChg chg="del">
          <ac:chgData name="Joseph Lopez" userId="818cfe1f-6a1e-42cd-8a99-5cf9c8e4b22e" providerId="ADAL" clId="{3D690E79-8B69-4BA5-8B99-7C6D4BABC7CA}" dt="2024-11-21T21:30:02.609" v="709"/>
          <ac:spMkLst>
            <pc:docMk/>
            <pc:sldMk cId="671218239" sldId="284"/>
            <ac:spMk id="2" creationId="{799B7463-7F94-487F-B5DF-18BECB139B93}"/>
          </ac:spMkLst>
        </pc:spChg>
        <pc:spChg chg="mod">
          <ac:chgData name="Joseph Lopez" userId="818cfe1f-6a1e-42cd-8a99-5cf9c8e4b22e" providerId="ADAL" clId="{3D690E79-8B69-4BA5-8B99-7C6D4BABC7CA}" dt="2024-11-21T21:30:56.078" v="729" actId="26606"/>
          <ac:spMkLst>
            <pc:docMk/>
            <pc:sldMk cId="671218239" sldId="284"/>
            <ac:spMk id="3" creationId="{F9A882C5-8AEE-4955-8CA5-6D5D4A7D3D2A}"/>
          </ac:spMkLst>
        </pc:spChg>
        <pc:spChg chg="add mod">
          <ac:chgData name="Joseph Lopez" userId="818cfe1f-6a1e-42cd-8a99-5cf9c8e4b22e" providerId="ADAL" clId="{3D690E79-8B69-4BA5-8B99-7C6D4BABC7CA}" dt="2024-11-21T21:33:11.367" v="1189" actId="20577"/>
          <ac:spMkLst>
            <pc:docMk/>
            <pc:sldMk cId="671218239" sldId="284"/>
            <ac:spMk id="6" creationId="{DCEFE756-3184-5CF8-04A2-9D06EC3EF29D}"/>
          </ac:spMkLst>
        </pc:spChg>
        <pc:spChg chg="add del mod">
          <ac:chgData name="Joseph Lopez" userId="818cfe1f-6a1e-42cd-8a99-5cf9c8e4b22e" providerId="ADAL" clId="{3D690E79-8B69-4BA5-8B99-7C6D4BABC7CA}" dt="2024-11-21T21:30:52.870" v="725" actId="26606"/>
          <ac:spMkLst>
            <pc:docMk/>
            <pc:sldMk cId="671218239" sldId="284"/>
            <ac:spMk id="10" creationId="{66B18D97-922E-FBF5-1408-D23A2F9F9DDF}"/>
          </ac:spMkLst>
        </pc:spChg>
        <pc:spChg chg="add del mod">
          <ac:chgData name="Joseph Lopez" userId="818cfe1f-6a1e-42cd-8a99-5cf9c8e4b22e" providerId="ADAL" clId="{3D690E79-8B69-4BA5-8B99-7C6D4BABC7CA}" dt="2024-11-21T21:30:52.870" v="725" actId="26606"/>
          <ac:spMkLst>
            <pc:docMk/>
            <pc:sldMk cId="671218239" sldId="284"/>
            <ac:spMk id="12" creationId="{1583DB08-F442-394C-EAE0-C9557A952D75}"/>
          </ac:spMkLst>
        </pc:spChg>
        <pc:spChg chg="add del mod">
          <ac:chgData name="Joseph Lopez" userId="818cfe1f-6a1e-42cd-8a99-5cf9c8e4b22e" providerId="ADAL" clId="{3D690E79-8B69-4BA5-8B99-7C6D4BABC7CA}" dt="2024-11-21T21:30:52.870" v="725" actId="26606"/>
          <ac:spMkLst>
            <pc:docMk/>
            <pc:sldMk cId="671218239" sldId="284"/>
            <ac:spMk id="14" creationId="{A0802A1E-7861-39A2-672B-9E3633021FAE}"/>
          </ac:spMkLst>
        </pc:spChg>
        <pc:spChg chg="add del mod">
          <ac:chgData name="Joseph Lopez" userId="818cfe1f-6a1e-42cd-8a99-5cf9c8e4b22e" providerId="ADAL" clId="{3D690E79-8B69-4BA5-8B99-7C6D4BABC7CA}" dt="2024-11-21T21:30:52.870" v="725" actId="26606"/>
          <ac:spMkLst>
            <pc:docMk/>
            <pc:sldMk cId="671218239" sldId="284"/>
            <ac:spMk id="16" creationId="{70B03812-9DD1-A7A2-53C3-DCBB3BCAEF59}"/>
          </ac:spMkLst>
        </pc:spChg>
        <pc:spChg chg="add del mod">
          <ac:chgData name="Joseph Lopez" userId="818cfe1f-6a1e-42cd-8a99-5cf9c8e4b22e" providerId="ADAL" clId="{3D690E79-8B69-4BA5-8B99-7C6D4BABC7CA}" dt="2024-11-21T21:30:52.870" v="725" actId="26606"/>
          <ac:spMkLst>
            <pc:docMk/>
            <pc:sldMk cId="671218239" sldId="284"/>
            <ac:spMk id="18" creationId="{B00BD1BD-053E-E076-4241-ADA6B3796CF9}"/>
          </ac:spMkLst>
        </pc:spChg>
        <pc:spChg chg="add del mod">
          <ac:chgData name="Joseph Lopez" userId="818cfe1f-6a1e-42cd-8a99-5cf9c8e4b22e" providerId="ADAL" clId="{3D690E79-8B69-4BA5-8B99-7C6D4BABC7CA}" dt="2024-11-21T21:30:53.496" v="727" actId="26606"/>
          <ac:spMkLst>
            <pc:docMk/>
            <pc:sldMk cId="671218239" sldId="284"/>
            <ac:spMk id="20" creationId="{59D697A4-2574-F829-F94F-46A3F21A9F4A}"/>
          </ac:spMkLst>
        </pc:spChg>
        <pc:spChg chg="add del mod">
          <ac:chgData name="Joseph Lopez" userId="818cfe1f-6a1e-42cd-8a99-5cf9c8e4b22e" providerId="ADAL" clId="{3D690E79-8B69-4BA5-8B99-7C6D4BABC7CA}" dt="2024-11-21T21:30:53.496" v="727" actId="26606"/>
          <ac:spMkLst>
            <pc:docMk/>
            <pc:sldMk cId="671218239" sldId="284"/>
            <ac:spMk id="21" creationId="{49F724B2-6489-8E07-85DD-B2687C470F95}"/>
          </ac:spMkLst>
        </pc:spChg>
        <pc:picChg chg="add mod ord">
          <ac:chgData name="Joseph Lopez" userId="818cfe1f-6a1e-42cd-8a99-5cf9c8e4b22e" providerId="ADAL" clId="{3D690E79-8B69-4BA5-8B99-7C6D4BABC7CA}" dt="2024-11-21T21:33:24.582" v="1193" actId="1076"/>
          <ac:picMkLst>
            <pc:docMk/>
            <pc:sldMk cId="671218239" sldId="284"/>
            <ac:picMk id="4" creationId="{3A087CB0-AD52-B532-A70A-BB522E1DE3B8}"/>
          </ac:picMkLst>
        </pc:picChg>
        <pc:picChg chg="add mod">
          <ac:chgData name="Joseph Lopez" userId="818cfe1f-6a1e-42cd-8a99-5cf9c8e4b22e" providerId="ADAL" clId="{3D690E79-8B69-4BA5-8B99-7C6D4BABC7CA}" dt="2024-11-21T21:33:22.397" v="1192" actId="1076"/>
          <ac:picMkLst>
            <pc:docMk/>
            <pc:sldMk cId="671218239" sldId="284"/>
            <ac:picMk id="5" creationId="{612F181C-BB52-E263-C377-00217905CCED}"/>
          </ac:picMkLst>
        </pc:picChg>
      </pc:sldChg>
      <pc:sldChg chg="new del">
        <pc:chgData name="Joseph Lopez" userId="818cfe1f-6a1e-42cd-8a99-5cf9c8e4b22e" providerId="ADAL" clId="{3D690E79-8B69-4BA5-8B99-7C6D4BABC7CA}" dt="2024-11-21T21:25:05.853" v="370" actId="2696"/>
        <pc:sldMkLst>
          <pc:docMk/>
          <pc:sldMk cId="881388321" sldId="285"/>
        </pc:sldMkLst>
      </pc:sldChg>
      <pc:sldChg chg="modSp add mod">
        <pc:chgData name="Joseph Lopez" userId="818cfe1f-6a1e-42cd-8a99-5cf9c8e4b22e" providerId="ADAL" clId="{3D690E79-8B69-4BA5-8B99-7C6D4BABC7CA}" dt="2024-11-21T21:26:29.021" v="383" actId="20577"/>
        <pc:sldMkLst>
          <pc:docMk/>
          <pc:sldMk cId="3398991801" sldId="312"/>
        </pc:sldMkLst>
        <pc:graphicFrameChg chg="modGraphic">
          <ac:chgData name="Joseph Lopez" userId="818cfe1f-6a1e-42cd-8a99-5cf9c8e4b22e" providerId="ADAL" clId="{3D690E79-8B69-4BA5-8B99-7C6D4BABC7CA}" dt="2024-11-21T21:26:29.021" v="383" actId="20577"/>
          <ac:graphicFrameMkLst>
            <pc:docMk/>
            <pc:sldMk cId="3398991801" sldId="312"/>
            <ac:graphicFrameMk id="9" creationId="{7218ABEA-CBB2-7DE1-E871-7F731350F66F}"/>
          </ac:graphicFrameMkLst>
        </pc:graphicFrameChg>
      </pc:sldChg>
      <pc:sldChg chg="modSp mod">
        <pc:chgData name="Joseph Lopez" userId="818cfe1f-6a1e-42cd-8a99-5cf9c8e4b22e" providerId="ADAL" clId="{3D690E79-8B69-4BA5-8B99-7C6D4BABC7CA}" dt="2024-11-22T00:49:03.871" v="1205" actId="20577"/>
        <pc:sldMkLst>
          <pc:docMk/>
          <pc:sldMk cId="2373359268" sldId="315"/>
        </pc:sldMkLst>
        <pc:graphicFrameChg chg="modGraphic">
          <ac:chgData name="Joseph Lopez" userId="818cfe1f-6a1e-42cd-8a99-5cf9c8e4b22e" providerId="ADAL" clId="{3D690E79-8B69-4BA5-8B99-7C6D4BABC7CA}" dt="2024-11-22T00:49:03.871" v="1205" actId="20577"/>
          <ac:graphicFrameMkLst>
            <pc:docMk/>
            <pc:sldMk cId="2373359268" sldId="315"/>
            <ac:graphicFrameMk id="5" creationId="{E35A772E-ABD1-A043-ED35-39AFE663C4EA}"/>
          </ac:graphicFrameMkLst>
        </pc:graphicFrameChg>
      </pc:sldChg>
      <pc:sldChg chg="modSp mod">
        <pc:chgData name="Joseph Lopez" userId="818cfe1f-6a1e-42cd-8a99-5cf9c8e4b22e" providerId="ADAL" clId="{3D690E79-8B69-4BA5-8B99-7C6D4BABC7CA}" dt="2024-11-21T21:35:24.031" v="1202" actId="20577"/>
        <pc:sldMkLst>
          <pc:docMk/>
          <pc:sldMk cId="3480765498" sldId="316"/>
        </pc:sldMkLst>
        <pc:spChg chg="mod">
          <ac:chgData name="Joseph Lopez" userId="818cfe1f-6a1e-42cd-8a99-5cf9c8e4b22e" providerId="ADAL" clId="{3D690E79-8B69-4BA5-8B99-7C6D4BABC7CA}" dt="2024-11-21T21:35:24.031" v="1202" actId="20577"/>
          <ac:spMkLst>
            <pc:docMk/>
            <pc:sldMk cId="3480765498" sldId="316"/>
            <ac:spMk id="3" creationId="{EF1BCE52-280D-AA00-3D00-7B42E4705B63}"/>
          </ac:spMkLst>
        </pc:spChg>
      </pc:sldChg>
    </pc:docChg>
  </pc:docChgLst>
  <pc:docChgLst>
    <pc:chgData name="Jared joseph Hemauer" userId="S::jjh498@nau.edu::ffb2b872-9b90-49fc-8b0c-309768da8d99" providerId="AD" clId="Web-{F373A62C-7104-1A54-E040-31F598CEACCD}"/>
    <pc:docChg chg="modSld">
      <pc:chgData name="Jared joseph Hemauer" userId="S::jjh498@nau.edu::ffb2b872-9b90-49fc-8b0c-309768da8d99" providerId="AD" clId="Web-{F373A62C-7104-1A54-E040-31F598CEACCD}" dt="2024-11-21T21:53:24.814" v="117" actId="1076"/>
      <pc:docMkLst>
        <pc:docMk/>
      </pc:docMkLst>
      <pc:sldChg chg="addSp modSp">
        <pc:chgData name="Jared joseph Hemauer" userId="S::jjh498@nau.edu::ffb2b872-9b90-49fc-8b0c-309768da8d99" providerId="AD" clId="Web-{F373A62C-7104-1A54-E040-31F598CEACCD}" dt="2024-11-21T21:53:24.814" v="117" actId="1076"/>
        <pc:sldMkLst>
          <pc:docMk/>
          <pc:sldMk cId="1139911500" sldId="282"/>
        </pc:sldMkLst>
        <pc:spChg chg="mod">
          <ac:chgData name="Jared joseph Hemauer" userId="S::jjh498@nau.edu::ffb2b872-9b90-49fc-8b0c-309768da8d99" providerId="AD" clId="Web-{F373A62C-7104-1A54-E040-31F598CEACCD}" dt="2024-11-21T21:44:35.732" v="103" actId="20577"/>
          <ac:spMkLst>
            <pc:docMk/>
            <pc:sldMk cId="1139911500" sldId="282"/>
            <ac:spMk id="2" creationId="{8AA385A7-8591-4AB1-8410-472AC6782180}"/>
          </ac:spMkLst>
        </pc:spChg>
        <pc:picChg chg="add mod modCrop">
          <ac:chgData name="Jared joseph Hemauer" userId="S::jjh498@nau.edu::ffb2b872-9b90-49fc-8b0c-309768da8d99" providerId="AD" clId="Web-{F373A62C-7104-1A54-E040-31F598CEACCD}" dt="2024-11-21T21:52:25.170" v="106"/>
          <ac:picMkLst>
            <pc:docMk/>
            <pc:sldMk cId="1139911500" sldId="282"/>
            <ac:picMk id="4" creationId="{DA9B1E28-DEEE-596A-BC9E-46B93F89B934}"/>
          </ac:picMkLst>
        </pc:picChg>
        <pc:picChg chg="add mod modCrop">
          <ac:chgData name="Jared joseph Hemauer" userId="S::jjh498@nau.edu::ffb2b872-9b90-49fc-8b0c-309768da8d99" providerId="AD" clId="Web-{F373A62C-7104-1A54-E040-31F598CEACCD}" dt="2024-11-21T21:53:24.814" v="117" actId="1076"/>
          <ac:picMkLst>
            <pc:docMk/>
            <pc:sldMk cId="1139911500" sldId="282"/>
            <ac:picMk id="5" creationId="{EFC02FD8-E6EC-BB0C-A224-4CA1C72BFE1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942E2-716B-48BC-A721-ED761FCA3549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3ACC7D5-3A76-461B-A96F-412E8595C527}">
      <dgm:prSet custT="1"/>
      <dgm:spPr/>
      <dgm:t>
        <a:bodyPr/>
        <a:lstStyle/>
        <a:p>
          <a:r>
            <a:rPr lang="en-US" sz="2000" b="1" i="0"/>
            <a:t>ER1- Motor Torque (Nm) </a:t>
          </a:r>
          <a:r>
            <a:rPr lang="en-US" sz="2000" b="0" i="0"/>
            <a:t>– the motor must be able to produce enough torque to output a force of 10N on the patient’s hand.  </a:t>
          </a:r>
          <a:endParaRPr lang="en-US" sz="2000"/>
        </a:p>
      </dgm:t>
    </dgm:pt>
    <dgm:pt modelId="{8F29C22A-70E2-4851-ABF5-C3EBE4F3BB99}" type="parTrans" cxnId="{0096C241-42D0-40D3-9E5A-82E458353196}">
      <dgm:prSet/>
      <dgm:spPr/>
      <dgm:t>
        <a:bodyPr/>
        <a:lstStyle/>
        <a:p>
          <a:endParaRPr lang="en-US"/>
        </a:p>
      </dgm:t>
    </dgm:pt>
    <dgm:pt modelId="{BA038B47-BFFB-49A4-9477-2C6DD0E9D92F}" type="sibTrans" cxnId="{0096C241-42D0-40D3-9E5A-82E458353196}">
      <dgm:prSet/>
      <dgm:spPr/>
      <dgm:t>
        <a:bodyPr/>
        <a:lstStyle/>
        <a:p>
          <a:endParaRPr lang="en-US"/>
        </a:p>
      </dgm:t>
    </dgm:pt>
    <dgm:pt modelId="{11AAF20C-5B9B-46F5-84A5-22A2663ED036}">
      <dgm:prSet custT="1"/>
      <dgm:spPr/>
      <dgm:t>
        <a:bodyPr/>
        <a:lstStyle/>
        <a:p>
          <a:r>
            <a:rPr lang="en-US" sz="2000" b="1" i="0"/>
            <a:t>ER2- Battery Life (kW hr ) </a:t>
          </a:r>
          <a:r>
            <a:rPr lang="en-US" sz="2000" b="0" i="0"/>
            <a:t>– needs to last at least 30 minutes under load.   </a:t>
          </a:r>
          <a:endParaRPr lang="en-US" sz="2000"/>
        </a:p>
      </dgm:t>
    </dgm:pt>
    <dgm:pt modelId="{C1AA054B-12C4-4CA5-ABB3-95C552CC9EFE}" type="parTrans" cxnId="{D964EE28-BEED-4383-A904-35EF7C2CC0FF}">
      <dgm:prSet/>
      <dgm:spPr/>
      <dgm:t>
        <a:bodyPr/>
        <a:lstStyle/>
        <a:p>
          <a:endParaRPr lang="en-US"/>
        </a:p>
      </dgm:t>
    </dgm:pt>
    <dgm:pt modelId="{4ED76CA1-DE5D-4E24-B562-25D4422CB729}" type="sibTrans" cxnId="{D964EE28-BEED-4383-A904-35EF7C2CC0FF}">
      <dgm:prSet/>
      <dgm:spPr/>
      <dgm:t>
        <a:bodyPr/>
        <a:lstStyle/>
        <a:p>
          <a:endParaRPr lang="en-US"/>
        </a:p>
      </dgm:t>
    </dgm:pt>
    <dgm:pt modelId="{4E73E1E5-460D-4099-8983-A87F95933089}">
      <dgm:prSet custT="1"/>
      <dgm:spPr/>
      <dgm:t>
        <a:bodyPr/>
        <a:lstStyle/>
        <a:p>
          <a:r>
            <a:rPr lang="en-US" sz="2000" b="1" i="0"/>
            <a:t>ER3- Battery Amperage (A) </a:t>
          </a:r>
          <a:r>
            <a:rPr lang="en-US" sz="2000" b="0" i="0"/>
            <a:t>- need to be able to produce enough current for all components in the robot at least 6 Ah (i.e. three motors, raspberry pi, sensors, motor controller, and screen)     </a:t>
          </a:r>
          <a:endParaRPr lang="en-US" sz="2000"/>
        </a:p>
      </dgm:t>
    </dgm:pt>
    <dgm:pt modelId="{0CC8F0E7-FAA4-4EE9-B70A-842662FF2105}" type="parTrans" cxnId="{D0A707EA-6B1D-41D8-AC8D-4D0E789D2576}">
      <dgm:prSet/>
      <dgm:spPr/>
      <dgm:t>
        <a:bodyPr/>
        <a:lstStyle/>
        <a:p>
          <a:endParaRPr lang="en-US"/>
        </a:p>
      </dgm:t>
    </dgm:pt>
    <dgm:pt modelId="{265C3B84-E15E-4408-A21F-19D461624699}" type="sibTrans" cxnId="{D0A707EA-6B1D-41D8-AC8D-4D0E789D2576}">
      <dgm:prSet/>
      <dgm:spPr/>
      <dgm:t>
        <a:bodyPr/>
        <a:lstStyle/>
        <a:p>
          <a:endParaRPr lang="en-US"/>
        </a:p>
      </dgm:t>
    </dgm:pt>
    <dgm:pt modelId="{66E0AF25-D74E-4FA0-863A-2D1EB87E5CFF}">
      <dgm:prSet custT="1"/>
      <dgm:spPr/>
      <dgm:t>
        <a:bodyPr/>
        <a:lstStyle/>
        <a:p>
          <a:r>
            <a:rPr lang="en-US" sz="2000" b="1" i="0"/>
            <a:t>ER4- Size (ft) </a:t>
          </a:r>
          <a:r>
            <a:rPr lang="en-US" sz="2000" b="0" i="0"/>
            <a:t>– less than 1ftx1ftx1ft   </a:t>
          </a:r>
          <a:endParaRPr lang="en-US" sz="2000"/>
        </a:p>
      </dgm:t>
    </dgm:pt>
    <dgm:pt modelId="{88FD1495-49C9-498A-907A-F9EB037A0FB2}" type="parTrans" cxnId="{0C8C582A-ABB1-474D-84D6-577F72A70EEF}">
      <dgm:prSet/>
      <dgm:spPr/>
      <dgm:t>
        <a:bodyPr/>
        <a:lstStyle/>
        <a:p>
          <a:endParaRPr lang="en-US"/>
        </a:p>
      </dgm:t>
    </dgm:pt>
    <dgm:pt modelId="{F28D24C2-D636-4266-B23D-0B6ABB93B774}" type="sibTrans" cxnId="{0C8C582A-ABB1-474D-84D6-577F72A70EEF}">
      <dgm:prSet/>
      <dgm:spPr/>
      <dgm:t>
        <a:bodyPr/>
        <a:lstStyle/>
        <a:p>
          <a:endParaRPr lang="en-US"/>
        </a:p>
      </dgm:t>
    </dgm:pt>
    <dgm:pt modelId="{3E0E1B52-B5C8-4159-8A49-C4597D6D8BB8}">
      <dgm:prSet custT="1"/>
      <dgm:spPr/>
      <dgm:t>
        <a:bodyPr/>
        <a:lstStyle/>
        <a:p>
          <a:r>
            <a:rPr lang="en-US" sz="2000" b="1" i="0"/>
            <a:t>ER5- CPU Speed (s) </a:t>
          </a:r>
          <a:r>
            <a:rPr lang="en-US" sz="2000" b="0" i="0"/>
            <a:t>– the microcontroller needs to be able to send commands quickly so there is minimal delay in the movement of the robot. (16 MHz)   </a:t>
          </a:r>
          <a:endParaRPr lang="en-US" sz="2000"/>
        </a:p>
      </dgm:t>
    </dgm:pt>
    <dgm:pt modelId="{0AC1E8FE-4F4A-4BAF-A2C1-7EDEB1677A7F}" type="parTrans" cxnId="{9BCF0276-34F7-49C1-BD9E-07BBA2B9FCEA}">
      <dgm:prSet/>
      <dgm:spPr/>
      <dgm:t>
        <a:bodyPr/>
        <a:lstStyle/>
        <a:p>
          <a:endParaRPr lang="en-US"/>
        </a:p>
      </dgm:t>
    </dgm:pt>
    <dgm:pt modelId="{129D640C-17EA-4A9E-94D8-9115D370DB3B}" type="sibTrans" cxnId="{9BCF0276-34F7-49C1-BD9E-07BBA2B9FCEA}">
      <dgm:prSet/>
      <dgm:spPr/>
      <dgm:t>
        <a:bodyPr/>
        <a:lstStyle/>
        <a:p>
          <a:endParaRPr lang="en-US"/>
        </a:p>
      </dgm:t>
    </dgm:pt>
    <dgm:pt modelId="{7B555EED-2B40-42A5-AF54-1A648CA092BA}">
      <dgm:prSet custT="1"/>
      <dgm:spPr/>
      <dgm:t>
        <a:bodyPr/>
        <a:lstStyle/>
        <a:p>
          <a:r>
            <a:rPr lang="en-US" sz="2000" b="1" i="0"/>
            <a:t>ER6- Weight (lb.) </a:t>
          </a:r>
          <a:r>
            <a:rPr lang="en-US" sz="2000" b="0" i="0"/>
            <a:t>-</a:t>
          </a:r>
          <a:r>
            <a:rPr lang="en-US" sz="2000" b="1" i="0"/>
            <a:t> </a:t>
          </a:r>
          <a:r>
            <a:rPr lang="en-US" sz="2000" b="0" i="0"/>
            <a:t>less than 10lbs</a:t>
          </a:r>
          <a:endParaRPr lang="en-US" sz="2000"/>
        </a:p>
      </dgm:t>
    </dgm:pt>
    <dgm:pt modelId="{97C373ED-6CD4-453B-BACF-DE4F0D44BE07}" type="parTrans" cxnId="{73DD9CC3-4BB0-4F29-BE53-3CC8505807D6}">
      <dgm:prSet/>
      <dgm:spPr/>
      <dgm:t>
        <a:bodyPr/>
        <a:lstStyle/>
        <a:p>
          <a:endParaRPr lang="en-US"/>
        </a:p>
      </dgm:t>
    </dgm:pt>
    <dgm:pt modelId="{A693863F-919D-4974-8863-3F4357D64B89}" type="sibTrans" cxnId="{73DD9CC3-4BB0-4F29-BE53-3CC8505807D6}">
      <dgm:prSet/>
      <dgm:spPr/>
      <dgm:t>
        <a:bodyPr/>
        <a:lstStyle/>
        <a:p>
          <a:endParaRPr lang="en-US"/>
        </a:p>
      </dgm:t>
    </dgm:pt>
    <dgm:pt modelId="{EE50D6E0-D052-410B-A3DD-D7EBF83412AC}" type="pres">
      <dgm:prSet presAssocID="{147942E2-716B-48BC-A721-ED761FCA3549}" presName="linear" presStyleCnt="0">
        <dgm:presLayoutVars>
          <dgm:animLvl val="lvl"/>
          <dgm:resizeHandles val="exact"/>
        </dgm:presLayoutVars>
      </dgm:prSet>
      <dgm:spPr/>
    </dgm:pt>
    <dgm:pt modelId="{8B963122-50A6-41A4-9DB4-0385F6610293}" type="pres">
      <dgm:prSet presAssocID="{73ACC7D5-3A76-461B-A96F-412E8595C52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5151BE9-B47B-45AE-BBCA-89B074FA4E8B}" type="pres">
      <dgm:prSet presAssocID="{BA038B47-BFFB-49A4-9477-2C6DD0E9D92F}" presName="spacer" presStyleCnt="0"/>
      <dgm:spPr/>
    </dgm:pt>
    <dgm:pt modelId="{A4EDDBCA-65E7-42AF-9FD9-DC2A9320628E}" type="pres">
      <dgm:prSet presAssocID="{11AAF20C-5B9B-46F5-84A5-22A2663ED03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3032B6A-2148-4641-8130-944C575A5D46}" type="pres">
      <dgm:prSet presAssocID="{4ED76CA1-DE5D-4E24-B562-25D4422CB729}" presName="spacer" presStyleCnt="0"/>
      <dgm:spPr/>
    </dgm:pt>
    <dgm:pt modelId="{6DE68850-D7B0-4488-B506-CAE3E03C3ED6}" type="pres">
      <dgm:prSet presAssocID="{4E73E1E5-460D-4099-8983-A87F9593308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F1A961F-598B-4C5C-B794-8314D18DB2B2}" type="pres">
      <dgm:prSet presAssocID="{265C3B84-E15E-4408-A21F-19D461624699}" presName="spacer" presStyleCnt="0"/>
      <dgm:spPr/>
    </dgm:pt>
    <dgm:pt modelId="{F1A555D3-7508-4C84-B57B-5BB7CAA9B9F6}" type="pres">
      <dgm:prSet presAssocID="{66E0AF25-D74E-4FA0-863A-2D1EB87E5CF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C05FF0E-1250-47D3-8342-FA3FADC42AF5}" type="pres">
      <dgm:prSet presAssocID="{F28D24C2-D636-4266-B23D-0B6ABB93B774}" presName="spacer" presStyleCnt="0"/>
      <dgm:spPr/>
    </dgm:pt>
    <dgm:pt modelId="{1CF60597-382A-4D65-A88B-44E3903CB08C}" type="pres">
      <dgm:prSet presAssocID="{3E0E1B52-B5C8-4159-8A49-C4597D6D8BB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6B4785E-678B-4E3C-81EA-B16D31CCC852}" type="pres">
      <dgm:prSet presAssocID="{129D640C-17EA-4A9E-94D8-9115D370DB3B}" presName="spacer" presStyleCnt="0"/>
      <dgm:spPr/>
    </dgm:pt>
    <dgm:pt modelId="{321460BD-ABC6-4C7A-A7F6-C84E7FD9F54C}" type="pres">
      <dgm:prSet presAssocID="{7B555EED-2B40-42A5-AF54-1A648CA092B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0956A18-3EE5-4196-A7E4-22098F371522}" type="presOf" srcId="{4E73E1E5-460D-4099-8983-A87F95933089}" destId="{6DE68850-D7B0-4488-B506-CAE3E03C3ED6}" srcOrd="0" destOrd="0" presId="urn:microsoft.com/office/officeart/2005/8/layout/vList2"/>
    <dgm:cxn modelId="{D964EE28-BEED-4383-A904-35EF7C2CC0FF}" srcId="{147942E2-716B-48BC-A721-ED761FCA3549}" destId="{11AAF20C-5B9B-46F5-84A5-22A2663ED036}" srcOrd="1" destOrd="0" parTransId="{C1AA054B-12C4-4CA5-ABB3-95C552CC9EFE}" sibTransId="{4ED76CA1-DE5D-4E24-B562-25D4422CB729}"/>
    <dgm:cxn modelId="{0C8C582A-ABB1-474D-84D6-577F72A70EEF}" srcId="{147942E2-716B-48BC-A721-ED761FCA3549}" destId="{66E0AF25-D74E-4FA0-863A-2D1EB87E5CFF}" srcOrd="3" destOrd="0" parTransId="{88FD1495-49C9-498A-907A-F9EB037A0FB2}" sibTransId="{F28D24C2-D636-4266-B23D-0B6ABB93B774}"/>
    <dgm:cxn modelId="{47E53E2B-6A1F-4729-9EBE-8E201989FFB3}" type="presOf" srcId="{7B555EED-2B40-42A5-AF54-1A648CA092BA}" destId="{321460BD-ABC6-4C7A-A7F6-C84E7FD9F54C}" srcOrd="0" destOrd="0" presId="urn:microsoft.com/office/officeart/2005/8/layout/vList2"/>
    <dgm:cxn modelId="{0096C241-42D0-40D3-9E5A-82E458353196}" srcId="{147942E2-716B-48BC-A721-ED761FCA3549}" destId="{73ACC7D5-3A76-461B-A96F-412E8595C527}" srcOrd="0" destOrd="0" parTransId="{8F29C22A-70E2-4851-ABF5-C3EBE4F3BB99}" sibTransId="{BA038B47-BFFB-49A4-9477-2C6DD0E9D92F}"/>
    <dgm:cxn modelId="{6DA4D347-6606-4C60-8DD1-8A69D3B867E5}" type="presOf" srcId="{3E0E1B52-B5C8-4159-8A49-C4597D6D8BB8}" destId="{1CF60597-382A-4D65-A88B-44E3903CB08C}" srcOrd="0" destOrd="0" presId="urn:microsoft.com/office/officeart/2005/8/layout/vList2"/>
    <dgm:cxn modelId="{9BCF0276-34F7-49C1-BD9E-07BBA2B9FCEA}" srcId="{147942E2-716B-48BC-A721-ED761FCA3549}" destId="{3E0E1B52-B5C8-4159-8A49-C4597D6D8BB8}" srcOrd="4" destOrd="0" parTransId="{0AC1E8FE-4F4A-4BAF-A2C1-7EDEB1677A7F}" sibTransId="{129D640C-17EA-4A9E-94D8-9115D370DB3B}"/>
    <dgm:cxn modelId="{789F4B7B-3505-4E0C-8232-001F9085BE2A}" type="presOf" srcId="{66E0AF25-D74E-4FA0-863A-2D1EB87E5CFF}" destId="{F1A555D3-7508-4C84-B57B-5BB7CAA9B9F6}" srcOrd="0" destOrd="0" presId="urn:microsoft.com/office/officeart/2005/8/layout/vList2"/>
    <dgm:cxn modelId="{73DD9CC3-4BB0-4F29-BE53-3CC8505807D6}" srcId="{147942E2-716B-48BC-A721-ED761FCA3549}" destId="{7B555EED-2B40-42A5-AF54-1A648CA092BA}" srcOrd="5" destOrd="0" parTransId="{97C373ED-6CD4-453B-BACF-DE4F0D44BE07}" sibTransId="{A693863F-919D-4974-8863-3F4357D64B89}"/>
    <dgm:cxn modelId="{B19C29DF-1CFD-4BCF-A2F9-B473F7B27171}" type="presOf" srcId="{11AAF20C-5B9B-46F5-84A5-22A2663ED036}" destId="{A4EDDBCA-65E7-42AF-9FD9-DC2A9320628E}" srcOrd="0" destOrd="0" presId="urn:microsoft.com/office/officeart/2005/8/layout/vList2"/>
    <dgm:cxn modelId="{BBF876E3-9153-4628-A7BF-960571C62C22}" type="presOf" srcId="{73ACC7D5-3A76-461B-A96F-412E8595C527}" destId="{8B963122-50A6-41A4-9DB4-0385F6610293}" srcOrd="0" destOrd="0" presId="urn:microsoft.com/office/officeart/2005/8/layout/vList2"/>
    <dgm:cxn modelId="{D0A707EA-6B1D-41D8-AC8D-4D0E789D2576}" srcId="{147942E2-716B-48BC-A721-ED761FCA3549}" destId="{4E73E1E5-460D-4099-8983-A87F95933089}" srcOrd="2" destOrd="0" parTransId="{0CC8F0E7-FAA4-4EE9-B70A-842662FF2105}" sibTransId="{265C3B84-E15E-4408-A21F-19D461624699}"/>
    <dgm:cxn modelId="{931579F6-51C5-4FDA-94D9-F932A74C7CC5}" type="presOf" srcId="{147942E2-716B-48BC-A721-ED761FCA3549}" destId="{EE50D6E0-D052-410B-A3DD-D7EBF83412AC}" srcOrd="0" destOrd="0" presId="urn:microsoft.com/office/officeart/2005/8/layout/vList2"/>
    <dgm:cxn modelId="{1F554650-AB7C-4921-8DFD-6C7349BCB681}" type="presParOf" srcId="{EE50D6E0-D052-410B-A3DD-D7EBF83412AC}" destId="{8B963122-50A6-41A4-9DB4-0385F6610293}" srcOrd="0" destOrd="0" presId="urn:microsoft.com/office/officeart/2005/8/layout/vList2"/>
    <dgm:cxn modelId="{4676869A-8DF5-4884-B9BB-33360B767E66}" type="presParOf" srcId="{EE50D6E0-D052-410B-A3DD-D7EBF83412AC}" destId="{65151BE9-B47B-45AE-BBCA-89B074FA4E8B}" srcOrd="1" destOrd="0" presId="urn:microsoft.com/office/officeart/2005/8/layout/vList2"/>
    <dgm:cxn modelId="{2E1FCA09-46F0-4C5B-8390-88C8BA0D4EE3}" type="presParOf" srcId="{EE50D6E0-D052-410B-A3DD-D7EBF83412AC}" destId="{A4EDDBCA-65E7-42AF-9FD9-DC2A9320628E}" srcOrd="2" destOrd="0" presId="urn:microsoft.com/office/officeart/2005/8/layout/vList2"/>
    <dgm:cxn modelId="{64AAAF08-DEE8-44AF-B0E4-8C8D656FA317}" type="presParOf" srcId="{EE50D6E0-D052-410B-A3DD-D7EBF83412AC}" destId="{93032B6A-2148-4641-8130-944C575A5D46}" srcOrd="3" destOrd="0" presId="urn:microsoft.com/office/officeart/2005/8/layout/vList2"/>
    <dgm:cxn modelId="{235BCB5B-852B-4627-BBF5-6310E4AE6677}" type="presParOf" srcId="{EE50D6E0-D052-410B-A3DD-D7EBF83412AC}" destId="{6DE68850-D7B0-4488-B506-CAE3E03C3ED6}" srcOrd="4" destOrd="0" presId="urn:microsoft.com/office/officeart/2005/8/layout/vList2"/>
    <dgm:cxn modelId="{059FDE0B-10FD-45AA-91DE-39652E2833F4}" type="presParOf" srcId="{EE50D6E0-D052-410B-A3DD-D7EBF83412AC}" destId="{CF1A961F-598B-4C5C-B794-8314D18DB2B2}" srcOrd="5" destOrd="0" presId="urn:microsoft.com/office/officeart/2005/8/layout/vList2"/>
    <dgm:cxn modelId="{305DD85E-085B-4490-B69C-727FFA5179B8}" type="presParOf" srcId="{EE50D6E0-D052-410B-A3DD-D7EBF83412AC}" destId="{F1A555D3-7508-4C84-B57B-5BB7CAA9B9F6}" srcOrd="6" destOrd="0" presId="urn:microsoft.com/office/officeart/2005/8/layout/vList2"/>
    <dgm:cxn modelId="{B4AA216E-11DA-412E-800C-377C55772C84}" type="presParOf" srcId="{EE50D6E0-D052-410B-A3DD-D7EBF83412AC}" destId="{EC05FF0E-1250-47D3-8342-FA3FADC42AF5}" srcOrd="7" destOrd="0" presId="urn:microsoft.com/office/officeart/2005/8/layout/vList2"/>
    <dgm:cxn modelId="{2FABC3A1-66D2-4B87-B286-533F79F89D18}" type="presParOf" srcId="{EE50D6E0-D052-410B-A3DD-D7EBF83412AC}" destId="{1CF60597-382A-4D65-A88B-44E3903CB08C}" srcOrd="8" destOrd="0" presId="urn:microsoft.com/office/officeart/2005/8/layout/vList2"/>
    <dgm:cxn modelId="{F144324A-4995-4059-91CC-2AC5AE6ECF40}" type="presParOf" srcId="{EE50D6E0-D052-410B-A3DD-D7EBF83412AC}" destId="{F6B4785E-678B-4E3C-81EA-B16D31CCC852}" srcOrd="9" destOrd="0" presId="urn:microsoft.com/office/officeart/2005/8/layout/vList2"/>
    <dgm:cxn modelId="{C66F6F50-BC47-4630-B3E0-19133E7FC269}" type="presParOf" srcId="{EE50D6E0-D052-410B-A3DD-D7EBF83412AC}" destId="{321460BD-ABC6-4C7A-A7F6-C84E7FD9F54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63122-50A6-41A4-9DB4-0385F6610293}">
      <dsp:nvSpPr>
        <dsp:cNvPr id="0" name=""/>
        <dsp:cNvSpPr/>
      </dsp:nvSpPr>
      <dsp:spPr>
        <a:xfrm>
          <a:off x="0" y="67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ER1- Motor Torque (Nm) </a:t>
          </a:r>
          <a:r>
            <a:rPr lang="en-US" sz="2000" b="0" i="0" kern="1200"/>
            <a:t>– the motor must be able to produce enough torque to output a force of 10N on the patient’s hand.  </a:t>
          </a:r>
          <a:endParaRPr lang="en-US" sz="2000" kern="1200"/>
        </a:p>
      </dsp:txBody>
      <dsp:txXfrm>
        <a:off x="47457" y="47524"/>
        <a:ext cx="7541128" cy="877248"/>
      </dsp:txXfrm>
    </dsp:sp>
    <dsp:sp modelId="{A4EDDBCA-65E7-42AF-9FD9-DC2A9320628E}">
      <dsp:nvSpPr>
        <dsp:cNvPr id="0" name=""/>
        <dsp:cNvSpPr/>
      </dsp:nvSpPr>
      <dsp:spPr>
        <a:xfrm>
          <a:off x="0" y="986306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ER2- Battery Life (kW hr ) </a:t>
          </a:r>
          <a:r>
            <a:rPr lang="en-US" sz="2000" b="0" i="0" kern="1200"/>
            <a:t>– needs to last at least 30 minutes under load.   </a:t>
          </a:r>
          <a:endParaRPr lang="en-US" sz="2000" kern="1200"/>
        </a:p>
      </dsp:txBody>
      <dsp:txXfrm>
        <a:off x="47457" y="1033763"/>
        <a:ext cx="7541128" cy="877248"/>
      </dsp:txXfrm>
    </dsp:sp>
    <dsp:sp modelId="{6DE68850-D7B0-4488-B506-CAE3E03C3ED6}">
      <dsp:nvSpPr>
        <dsp:cNvPr id="0" name=""/>
        <dsp:cNvSpPr/>
      </dsp:nvSpPr>
      <dsp:spPr>
        <a:xfrm>
          <a:off x="0" y="1972546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ER3- Battery Amperage (A) </a:t>
          </a:r>
          <a:r>
            <a:rPr lang="en-US" sz="2000" b="0" i="0" kern="1200"/>
            <a:t>- need to be able to produce enough current for all components in the robot at least 6 Ah (i.e. three motors, raspberry pi, sensors, motor controller, and screen)     </a:t>
          </a:r>
          <a:endParaRPr lang="en-US" sz="2000" kern="1200"/>
        </a:p>
      </dsp:txBody>
      <dsp:txXfrm>
        <a:off x="47457" y="2020003"/>
        <a:ext cx="7541128" cy="877248"/>
      </dsp:txXfrm>
    </dsp:sp>
    <dsp:sp modelId="{F1A555D3-7508-4C84-B57B-5BB7CAA9B9F6}">
      <dsp:nvSpPr>
        <dsp:cNvPr id="0" name=""/>
        <dsp:cNvSpPr/>
      </dsp:nvSpPr>
      <dsp:spPr>
        <a:xfrm>
          <a:off x="0" y="2958785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ER4- Size (ft) </a:t>
          </a:r>
          <a:r>
            <a:rPr lang="en-US" sz="2000" b="0" i="0" kern="1200"/>
            <a:t>– less than 1ftx1ftx1ft   </a:t>
          </a:r>
          <a:endParaRPr lang="en-US" sz="2000" kern="1200"/>
        </a:p>
      </dsp:txBody>
      <dsp:txXfrm>
        <a:off x="47457" y="3006242"/>
        <a:ext cx="7541128" cy="877248"/>
      </dsp:txXfrm>
    </dsp:sp>
    <dsp:sp modelId="{1CF60597-382A-4D65-A88B-44E3903CB08C}">
      <dsp:nvSpPr>
        <dsp:cNvPr id="0" name=""/>
        <dsp:cNvSpPr/>
      </dsp:nvSpPr>
      <dsp:spPr>
        <a:xfrm>
          <a:off x="0" y="3945024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ER5- CPU Speed (s) </a:t>
          </a:r>
          <a:r>
            <a:rPr lang="en-US" sz="2000" b="0" i="0" kern="1200"/>
            <a:t>– the microcontroller needs to be able to send commands quickly so there is minimal delay in the movement of the robot. (16 MHz)   </a:t>
          </a:r>
          <a:endParaRPr lang="en-US" sz="2000" kern="1200"/>
        </a:p>
      </dsp:txBody>
      <dsp:txXfrm>
        <a:off x="47457" y="3992481"/>
        <a:ext cx="7541128" cy="877248"/>
      </dsp:txXfrm>
    </dsp:sp>
    <dsp:sp modelId="{321460BD-ABC6-4C7A-A7F6-C84E7FD9F54C}">
      <dsp:nvSpPr>
        <dsp:cNvPr id="0" name=""/>
        <dsp:cNvSpPr/>
      </dsp:nvSpPr>
      <dsp:spPr>
        <a:xfrm>
          <a:off x="0" y="4931263"/>
          <a:ext cx="7636042" cy="9721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/>
            <a:t>ER6- Weight (lb.) </a:t>
          </a:r>
          <a:r>
            <a:rPr lang="en-US" sz="2000" b="0" i="0" kern="1200"/>
            <a:t>-</a:t>
          </a:r>
          <a:r>
            <a:rPr lang="en-US" sz="2000" b="1" i="0" kern="1200"/>
            <a:t> </a:t>
          </a:r>
          <a:r>
            <a:rPr lang="en-US" sz="2000" b="0" i="0" kern="1200"/>
            <a:t>less than 10lbs</a:t>
          </a:r>
          <a:endParaRPr lang="en-US" sz="2000" kern="1200"/>
        </a:p>
      </dsp:txBody>
      <dsp:txXfrm>
        <a:off x="47457" y="4978720"/>
        <a:ext cx="7541128" cy="877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8739FE-E144-0F6E-495E-54FE97A433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10E5C-A578-E9FD-71A4-238E8F5DF8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23C44-9087-40F2-843F-E5592F8CEC90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9F9B6-2D11-F6A4-21BD-624C1B58DB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FAEFA-D732-2947-4A30-DF558DE7E2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041D5-2400-41BF-9EDE-62CE2F775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629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AF0BD-C96D-4C06-9CDE-FA114FC2AF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5396B-3A46-46EB-8143-7457284C1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869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5396B-3A46-46EB-8143-7457284C1D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 userDrawn="1"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92" r:id="rId7"/>
    <p:sldLayoutId id="2147483658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4491"/>
            <a:ext cx="9144000" cy="102396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8B700"/>
                </a:solidFill>
                <a:latin typeface="Arial"/>
                <a:cs typeface="Arial"/>
              </a:rPr>
              <a:t>Hamster Capstone </a:t>
            </a:r>
            <a:r>
              <a:rPr lang="en-US">
                <a:latin typeface="Arial"/>
                <a:cs typeface="Arial"/>
              </a:rPr>
              <a:t>Initial Testing Results🐭</a:t>
            </a:r>
            <a:endParaRPr lang="en-US" b="1">
              <a:solidFill>
                <a:srgbClr val="F8B7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52DB678-FFA9-2547-B22A-6C5EFA9C1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68990"/>
            <a:ext cx="9144000" cy="78909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by: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Jared </a:t>
            </a:r>
            <a:r>
              <a:rPr lang="en-US" sz="240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Hemauer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Rylee Horney, Keenan </a:t>
            </a:r>
            <a:r>
              <a:rPr lang="en-US" sz="240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Keams</a:t>
            </a:r>
            <a:r>
              <a:rPr lang="en-US" sz="24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Joseph Lopez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5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F90A-3791-10F6-4C68-181145B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Engineering Requirements Met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5A772E-ABD1-A043-ED35-39AFE663C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252557"/>
              </p:ext>
            </p:extLst>
          </p:nvPr>
        </p:nvGraphicFramePr>
        <p:xfrm>
          <a:off x="433138" y="1716505"/>
          <a:ext cx="11389894" cy="5027112"/>
        </p:xfrm>
        <a:graphic>
          <a:graphicData uri="http://schemas.openxmlformats.org/drawingml/2006/table">
            <a:tbl>
              <a:tblPr firstRow="1" bandRow="1"/>
              <a:tblGrid>
                <a:gridCol w="2191326">
                  <a:extLst>
                    <a:ext uri="{9D8B030D-6E8A-4147-A177-3AD203B41FA5}">
                      <a16:colId xmlns:a16="http://schemas.microsoft.com/office/drawing/2014/main" val="1543572597"/>
                    </a:ext>
                  </a:extLst>
                </a:gridCol>
                <a:gridCol w="1664557">
                  <a:extLst>
                    <a:ext uri="{9D8B030D-6E8A-4147-A177-3AD203B41FA5}">
                      <a16:colId xmlns:a16="http://schemas.microsoft.com/office/drawing/2014/main" val="147028440"/>
                    </a:ext>
                  </a:extLst>
                </a:gridCol>
                <a:gridCol w="1840425">
                  <a:extLst>
                    <a:ext uri="{9D8B030D-6E8A-4147-A177-3AD203B41FA5}">
                      <a16:colId xmlns:a16="http://schemas.microsoft.com/office/drawing/2014/main" val="1009584669"/>
                    </a:ext>
                  </a:extLst>
                </a:gridCol>
                <a:gridCol w="1887010">
                  <a:extLst>
                    <a:ext uri="{9D8B030D-6E8A-4147-A177-3AD203B41FA5}">
                      <a16:colId xmlns:a16="http://schemas.microsoft.com/office/drawing/2014/main" val="2821755411"/>
                    </a:ext>
                  </a:extLst>
                </a:gridCol>
                <a:gridCol w="1890779">
                  <a:extLst>
                    <a:ext uri="{9D8B030D-6E8A-4147-A177-3AD203B41FA5}">
                      <a16:colId xmlns:a16="http://schemas.microsoft.com/office/drawing/2014/main" val="1018198786"/>
                    </a:ext>
                  </a:extLst>
                </a:gridCol>
                <a:gridCol w="1915797">
                  <a:extLst>
                    <a:ext uri="{9D8B030D-6E8A-4147-A177-3AD203B41FA5}">
                      <a16:colId xmlns:a16="http://schemas.microsoft.com/office/drawing/2014/main" val="1558523050"/>
                    </a:ext>
                  </a:extLst>
                </a:gridCol>
              </a:tblGrid>
              <a:tr h="92778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 Requirement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Tolerance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Measured/ Calculated Value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met?      </a:t>
                      </a: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b="1" i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</a:t>
                      </a:r>
                      <a:r>
                        <a:rPr lang="en-US" sz="1800" b="1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 Acceptable </a:t>
                      </a:r>
                    </a:p>
                    <a:p>
                      <a:pPr algn="l" rtl="0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b="1" i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sz="1800" b="1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458388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1- Motor Torque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 Nm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+/- 0.05 Nm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2.4 Nm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91781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2- Battery Life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mins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+/- 5% of target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&gt;30 mins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761100"/>
                  </a:ext>
                </a:extLst>
              </a:tr>
              <a:tr h="92778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3- Battery Amperage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Ah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+/- 5% 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6 Ah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1216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4- Size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12in</a:t>
                      </a:r>
                      <a:r>
                        <a:rPr lang="en-US" sz="1800" b="0" i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+/- 2” for all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~11in</a:t>
                      </a:r>
                      <a:r>
                        <a:rPr lang="en-US" sz="1800" b="0" i="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1084936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5- CPU Speed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16MHz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+/- 5% of target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1.5 GHz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979364"/>
                  </a:ext>
                </a:extLst>
              </a:tr>
              <a:tr h="58416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 6- Weight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&lt;10lbs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+/- 1 lb. </a:t>
                      </a:r>
                      <a:endParaRPr lang="en-US" sz="18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10.7 lbs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Y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532" marR="115532" marT="57766" marB="57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567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335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92F955C-63A4-D836-AAC7-2F512ED45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6628"/>
            <a:ext cx="12192000" cy="5641372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F1BCE52-280D-AA00-3D00-7B42E4705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 anchor="ctr">
            <a:normAutofit/>
          </a:bodyPr>
          <a:lstStyle/>
          <a:p>
            <a:r>
              <a:rPr lang="en-US"/>
              <a:t>QFD</a:t>
            </a:r>
          </a:p>
        </p:txBody>
      </p:sp>
    </p:spTree>
    <p:extLst>
      <p:ext uri="{BB962C8B-B14F-4D97-AF65-F5344CB8AC3E}">
        <p14:creationId xmlns:p14="http://schemas.microsoft.com/office/powerpoint/2010/main" val="348076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A929C-F016-0E4C-BBA8-F90194F29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8085"/>
            <a:ext cx="9144000" cy="1023960"/>
          </a:xfrm>
        </p:spPr>
        <p:txBody>
          <a:bodyPr/>
          <a:lstStyle/>
          <a:p>
            <a:r>
              <a:rPr lang="en-US" b="1">
                <a:solidFill>
                  <a:srgbClr val="F8B700"/>
                </a:solidFill>
                <a:latin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7068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AD4439-0E44-3093-0D71-11D95043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Customer Requirements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6769AB2F-FC0B-6D31-E67E-536C0CDCB04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68300" y="1673225"/>
            <a:ext cx="5727700" cy="4819650"/>
          </a:xfrm>
        </p:spPr>
        <p:txBody>
          <a:bodyPr>
            <a:normAutofit/>
          </a:bodyPr>
          <a:lstStyle/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1.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Size – the client wants the device to be small enough that it is portable and can move over the surface of a desk.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2.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Speed – the device will need to be able to reach a speed of up to 1 m/s in any direction. This is to allow for the device to keep up with a patient’s hand speed. 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3.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Force – must be able to produce a force of up to 10 N to the patient’s hand in any direction or 5 Nm of torque about the vertical axis.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4.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Internal Friction – when motors are not being used the device must be able to be moved with less than 5N of force. 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5.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Backlash- when motors are off the device must not move more than 0.1mm.   </a:t>
            </a:r>
          </a:p>
          <a:p>
            <a:pPr marL="6858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6.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 Time – the device must run for at least 30 minutes on a single charge.  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46CE3-4364-7E66-9F37-96DCA97295C5}"/>
              </a:ext>
            </a:extLst>
          </p:cNvPr>
          <p:cNvSpPr txBox="1"/>
          <p:nvPr/>
        </p:nvSpPr>
        <p:spPr>
          <a:xfrm>
            <a:off x="6096000" y="1673225"/>
            <a:ext cx="556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7.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Interface: device must be able to receive commands from a computer and send its position back to the computer in (x, y) coordinates.  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8.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Screen – there must be a touch screen that is at least four inches on the device.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9.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Cost – total production of the device must be &lt;$500.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10.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Microcontroller – client prefers Raspberry Pi to be used due to faster processing speeds.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 11.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Ease of Use – should not require more than a number for the force being 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applied and a direction.  </a:t>
            </a:r>
          </a:p>
          <a:p>
            <a:pPr marL="9715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 12.</a:t>
            </a:r>
            <a:r>
              <a:rPr lang="en-US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Comfortable – the device should be comfortable in a patient’s hand.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1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873824-910F-5EF8-04CB-831BAFBD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14" y="2905615"/>
            <a:ext cx="3932237" cy="1130944"/>
          </a:xfrm>
        </p:spPr>
        <p:txBody>
          <a:bodyPr anchor="b">
            <a:noAutofit/>
          </a:bodyPr>
          <a:lstStyle/>
          <a:p>
            <a:r>
              <a:rPr lang="en-US" sz="4000"/>
              <a:t>Engineering Requirements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B3378AD2-2482-5749-CFB5-34C979AC1A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469600"/>
              </p:ext>
            </p:extLst>
          </p:nvPr>
        </p:nvGraphicFramePr>
        <p:xfrm>
          <a:off x="4210551" y="477253"/>
          <a:ext cx="7636042" cy="590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229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8A8487-ECDD-4295-83CA-4CC00E3B2D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0702883"/>
              </p:ext>
            </p:extLst>
          </p:nvPr>
        </p:nvGraphicFramePr>
        <p:xfrm>
          <a:off x="528637" y="2150143"/>
          <a:ext cx="11134725" cy="3905250"/>
        </p:xfrm>
        <a:graphic>
          <a:graphicData uri="http://schemas.openxmlformats.org/drawingml/2006/table">
            <a:tbl>
              <a:tblPr/>
              <a:tblGrid>
                <a:gridCol w="4638675">
                  <a:extLst>
                    <a:ext uri="{9D8B030D-6E8A-4147-A177-3AD203B41FA5}">
                      <a16:colId xmlns:a16="http://schemas.microsoft.com/office/drawing/2014/main" val="3241307578"/>
                    </a:ext>
                  </a:extLst>
                </a:gridCol>
                <a:gridCol w="6496050">
                  <a:extLst>
                    <a:ext uri="{9D8B030D-6E8A-4147-A177-3AD203B41FA5}">
                      <a16:colId xmlns:a16="http://schemas.microsoft.com/office/drawing/2014/main" val="1598039765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1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Experiment/ Test</a:t>
                      </a:r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1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Relevant Design Requirements</a:t>
                      </a:r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16669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EX 1: Prony Brake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da-DK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CR 2, CR 3, ER 1 </a:t>
                      </a:r>
                      <a:r>
                        <a:rPr lang="da-DK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da-DK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225422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EX 2: Force Output Test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CR 3, CR 4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61715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EX 3: Duration Test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CR 6, ER 2, ER 3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11552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EX 4: Position Test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3000" b="0" i="0" u="none" strike="noStrike">
                          <a:solidFill>
                            <a:srgbClr val="001933"/>
                          </a:solidFill>
                          <a:effectLst/>
                          <a:latin typeface="Arial" panose="020B0604020202020204" pitchFamily="34" charset="0"/>
                        </a:rPr>
                        <a:t>CR 5, CR 7 </a:t>
                      </a:r>
                      <a:r>
                        <a:rPr lang="en-US" sz="3000" b="0" i="0">
                          <a:solidFill>
                            <a:srgbClr val="003366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3366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20106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6E73C55-B9F3-035B-A9DB-509E2971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Summary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9929CF9-9668-449B-8999-4CC740C76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76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3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FC22FD-2804-4D4D-98C3-DECA9D37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Prony Brake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347475-227B-4EEB-BCF8-D21A5F3766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>
            <a:normAutofit lnSpcReduction="10000"/>
          </a:bodyPr>
          <a:lstStyle/>
          <a:p>
            <a:r>
              <a:rPr lang="en-US"/>
              <a:t>The goal of this experiment is to find the torque speed curve of the motors.</a:t>
            </a:r>
          </a:p>
          <a:p>
            <a:endParaRPr lang="en-US"/>
          </a:p>
          <a:p>
            <a:r>
              <a:rPr lang="en-US"/>
              <a:t>With the torque speed curve, the Motor Torque constant (K) will be found.</a:t>
            </a:r>
          </a:p>
          <a:p>
            <a:endParaRPr lang="en-US"/>
          </a:p>
          <a:p>
            <a:r>
              <a:rPr lang="en-US"/>
              <a:t>Affects how much current is being sent to the motors.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E0FBC-AED7-697C-0CF8-496CB0144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97" y="1825624"/>
            <a:ext cx="3197205" cy="4262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653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A385A7-8591-4AB1-8410-472AC678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8" y="1509622"/>
            <a:ext cx="6052868" cy="53483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Will determine if the robot can generate 10N of force</a:t>
            </a:r>
          </a:p>
          <a:p>
            <a:r>
              <a:rPr lang="en-US">
                <a:latin typeface="Arial"/>
                <a:cs typeface="Arial"/>
              </a:rPr>
              <a:t>Verify that a patient can move the robot with 5 N of force when turned off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The equipment used will be a spring scale attached to the robot using an eye hook.</a:t>
            </a:r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884D1-7188-4587-B75C-0A98F884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Force Output Test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FC02FD8-E6EC-BB0C-A224-4CA1C72BFE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6" t="24219" r="59370" b="40597"/>
          <a:stretch/>
        </p:blipFill>
        <p:spPr>
          <a:xfrm>
            <a:off x="6996628" y="2442576"/>
            <a:ext cx="4385654" cy="3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F5DEE-72D7-41B7-8D42-5D1B9168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Duration Test</a:t>
            </a:r>
          </a:p>
        </p:txBody>
      </p:sp>
      <p:pic>
        <p:nvPicPr>
          <p:cNvPr id="4" name="MicrosoftTeams-video (1)">
            <a:hlinkClick r:id="" action="ppaction://media"/>
            <a:extLst>
              <a:ext uri="{FF2B5EF4-FFF2-40B4-BE49-F238E27FC236}">
                <a16:creationId xmlns:a16="http://schemas.microsoft.com/office/drawing/2014/main" id="{051B47DA-0C30-8931-C15E-8B769874CB8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1260" y="1825623"/>
            <a:ext cx="2408561" cy="4262941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38C6BEA-719F-9935-6056-4257C4B0B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>
            <a:normAutofit fontScale="92500"/>
          </a:bodyPr>
          <a:lstStyle/>
          <a:p>
            <a:r>
              <a:rPr lang="en-US"/>
              <a:t>The robot was set to run for consistently for the duration of test.</a:t>
            </a:r>
          </a:p>
          <a:p>
            <a:endParaRPr lang="en-US"/>
          </a:p>
          <a:p>
            <a:r>
              <a:rPr lang="en-US"/>
              <a:t>Desired time while running was 30 minutes.</a:t>
            </a:r>
          </a:p>
          <a:p>
            <a:endParaRPr lang="en-US"/>
          </a:p>
          <a:p>
            <a:r>
              <a:rPr lang="en-US"/>
              <a:t>The battery showed no signs of being close to empty and lasted much longer for future tests</a:t>
            </a:r>
          </a:p>
        </p:txBody>
      </p:sp>
    </p:spTree>
    <p:extLst>
      <p:ext uri="{BB962C8B-B14F-4D97-AF65-F5344CB8AC3E}">
        <p14:creationId xmlns:p14="http://schemas.microsoft.com/office/powerpoint/2010/main" val="220940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087CB0-AD52-B532-A70A-BB522E1DE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3387" y="1542330"/>
            <a:ext cx="2573594" cy="25735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A882C5-8AEE-4955-8CA5-6D5D4A7D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Position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F181C-BB52-E263-C377-00217905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997" y="4094677"/>
            <a:ext cx="2441984" cy="2441984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CEFE756-3184-5CF8-04A2-9D06EC3EF29D}"/>
              </a:ext>
            </a:extLst>
          </p:cNvPr>
          <p:cNvSpPr txBox="1">
            <a:spLocks/>
          </p:cNvSpPr>
          <p:nvPr/>
        </p:nvSpPr>
        <p:spPr>
          <a:xfrm>
            <a:off x="5896897" y="1984454"/>
            <a:ext cx="5181600" cy="426294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4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By connecting the encoder cables to the motor the change in rotation for each of the shafts can be found using code.</a:t>
            </a:r>
          </a:p>
          <a:p>
            <a:endParaRPr lang="en-US"/>
          </a:p>
          <a:p>
            <a:r>
              <a:rPr lang="en-US"/>
              <a:t>By using that data and adding much more lines of code the total change in distance can be found.</a:t>
            </a:r>
          </a:p>
          <a:p>
            <a:endParaRPr lang="en-US"/>
          </a:p>
          <a:p>
            <a:r>
              <a:rPr lang="en-US"/>
              <a:t>To verify the results the team will measure the change in X, Y, and the change in orientation from the point of origin.</a:t>
            </a:r>
          </a:p>
        </p:txBody>
      </p:sp>
    </p:spTree>
    <p:extLst>
      <p:ext uri="{BB962C8B-B14F-4D97-AF65-F5344CB8AC3E}">
        <p14:creationId xmlns:p14="http://schemas.microsoft.com/office/powerpoint/2010/main" val="671218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2C779A-BB17-E01C-5D9D-DD374497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Customer Requirements Met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218ABEA-CBB2-7DE1-E871-7F731350F66F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812428192"/>
              </p:ext>
            </p:extLst>
          </p:nvPr>
        </p:nvGraphicFramePr>
        <p:xfrm>
          <a:off x="597568" y="1344138"/>
          <a:ext cx="10515600" cy="5180937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469122">
                  <a:extLst>
                    <a:ext uri="{9D8B030D-6E8A-4147-A177-3AD203B41FA5}">
                      <a16:colId xmlns:a16="http://schemas.microsoft.com/office/drawing/2014/main" val="4154476773"/>
                    </a:ext>
                  </a:extLst>
                </a:gridCol>
                <a:gridCol w="2032963">
                  <a:extLst>
                    <a:ext uri="{9D8B030D-6E8A-4147-A177-3AD203B41FA5}">
                      <a16:colId xmlns:a16="http://schemas.microsoft.com/office/drawing/2014/main" val="1776426758"/>
                    </a:ext>
                  </a:extLst>
                </a:gridCol>
                <a:gridCol w="4013515">
                  <a:extLst>
                    <a:ext uri="{9D8B030D-6E8A-4147-A177-3AD203B41FA5}">
                      <a16:colId xmlns:a16="http://schemas.microsoft.com/office/drawing/2014/main" val="4038549964"/>
                    </a:ext>
                  </a:extLst>
                </a:gridCol>
              </a:tblGrid>
              <a:tr h="64428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Customer Requirement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Met? </a:t>
                      </a:r>
                    </a:p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(Y or N)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Client Acceptable </a:t>
                      </a:r>
                    </a:p>
                    <a:p>
                      <a:r>
                        <a:rPr lang="en-US" sz="1600" b="1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(Y or N)</a:t>
                      </a:r>
                      <a:r>
                        <a:rPr lang="en-US" sz="1600" b="0" kern="12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529141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1- Size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772694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2- Speed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79082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3- Force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123815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CR4- Internal Friction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08576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5- Backlash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37790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6- Run Time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646700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7- Interface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78892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8- Screen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378659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9- Cost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665176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10- Microcontroller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00609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11- Ease of Use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25209"/>
                  </a:ext>
                </a:extLst>
              </a:tr>
              <a:tr h="378054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CR 12- Comfortable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Y</a:t>
                      </a:r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4301" marR="74301" marT="37150" marB="371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6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991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U FCB Template" id="{B1209E5C-EC2F-4AA8-9123-312E89791AB0}" vid="{D287FF1B-2816-4E45-BFFC-304493C9BE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2af165-ec9c-4ad2-b335-315480fd5b02">
      <Terms xmlns="http://schemas.microsoft.com/office/infopath/2007/PartnerControls"/>
    </lcf76f155ced4ddcb4097134ff3c332f>
    <TaxCatchAll xmlns="ee7af416-fd08-4c05-917f-58707134136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AA294FAA464C47BE50DA13D622A3B4" ma:contentTypeVersion="12" ma:contentTypeDescription="Create a new document." ma:contentTypeScope="" ma:versionID="f4b9dee2b4fb6354891b970524a91c52">
  <xsd:schema xmlns:xsd="http://www.w3.org/2001/XMLSchema" xmlns:xs="http://www.w3.org/2001/XMLSchema" xmlns:p="http://schemas.microsoft.com/office/2006/metadata/properties" xmlns:ns2="9e2af165-ec9c-4ad2-b335-315480fd5b02" xmlns:ns3="ee7af416-fd08-4c05-917f-587071341363" targetNamespace="http://schemas.microsoft.com/office/2006/metadata/properties" ma:root="true" ma:fieldsID="d7b400c697c9660b278cd289579df32e" ns2:_="" ns3:_="">
    <xsd:import namespace="9e2af165-ec9c-4ad2-b335-315480fd5b02"/>
    <xsd:import namespace="ee7af416-fd08-4c05-917f-5870713413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2af165-ec9c-4ad2-b335-315480fd5b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af416-fd08-4c05-917f-58707134136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ef2036-b759-42bb-9633-470355feb69f}" ma:internalName="TaxCatchAll" ma:showField="CatchAllData" ma:web="ee7af416-fd08-4c05-917f-5870713413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AD1321-4314-4667-A984-B81E509B6C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7B464B-E29C-486B-A278-524DB6543862}">
  <ds:schemaRefs>
    <ds:schemaRef ds:uri="9e2af165-ec9c-4ad2-b335-315480fd5b02"/>
    <ds:schemaRef ds:uri="ee7af416-fd08-4c05-917f-5870713413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8E6AAF-3D40-49CB-8A25-9C1EFED8223B}">
  <ds:schemaRefs>
    <ds:schemaRef ds:uri="9e2af165-ec9c-4ad2-b335-315480fd5b02"/>
    <ds:schemaRef ds:uri="ee7af416-fd08-4c05-917f-5870713413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NAU FCB Template</Template>
  <Application>Microsoft Office PowerPoint</Application>
  <PresentationFormat>Widescreen</PresentationFormat>
  <Slides>12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Hamster Capstone Initial Testing Results🐭</vt:lpstr>
      <vt:lpstr>Customer Requirements</vt:lpstr>
      <vt:lpstr>Engineering Requirements</vt:lpstr>
      <vt:lpstr>Testing Summary</vt:lpstr>
      <vt:lpstr>Prony Brake</vt:lpstr>
      <vt:lpstr>Force Output Test</vt:lpstr>
      <vt:lpstr>Duration Test</vt:lpstr>
      <vt:lpstr>Position Test</vt:lpstr>
      <vt:lpstr>Customer Requirements Met</vt:lpstr>
      <vt:lpstr>Engineering Requirements Met</vt:lpstr>
      <vt:lpstr>QFD</vt:lpstr>
      <vt:lpstr>Thank you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Antoinette Karin Scherer-Reutimann</dc:creator>
  <cp:revision>1</cp:revision>
  <dcterms:created xsi:type="dcterms:W3CDTF">2018-08-21T17:51:04Z</dcterms:created>
  <dcterms:modified xsi:type="dcterms:W3CDTF">2024-11-22T01:19:27Z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0x010100D3AA294FAA464C47BE50DA13D622A3B4</vt:lpwstr>
  </property>
  <property fmtid="{D5CDD505-2E9C-101B-9397-08002B2CF9AE}" pid="3" name="MediaServiceImageTags">
    <vt:lpwstr/>
  </property>
</Properties>
</file>